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4" r:id="rId3"/>
    <p:sldMasterId id="2147483710" r:id="rId4"/>
    <p:sldMasterId id="2147483792" r:id="rId5"/>
    <p:sldMasterId id="2147483796" r:id="rId6"/>
    <p:sldMasterId id="2147483798" r:id="rId7"/>
    <p:sldMasterId id="2147483800" r:id="rId8"/>
    <p:sldMasterId id="2147483802" r:id="rId9"/>
    <p:sldMasterId id="2147483806" r:id="rId10"/>
    <p:sldMasterId id="2147483810" r:id="rId11"/>
    <p:sldMasterId id="2147483818" r:id="rId12"/>
    <p:sldMasterId id="2147483824" r:id="rId13"/>
    <p:sldMasterId id="2147483826" r:id="rId14"/>
    <p:sldMasterId id="2147483829" r:id="rId15"/>
    <p:sldMasterId id="2147483836" r:id="rId16"/>
    <p:sldMasterId id="2147483838" r:id="rId17"/>
    <p:sldMasterId id="2147483840" r:id="rId18"/>
    <p:sldMasterId id="2147483842" r:id="rId19"/>
    <p:sldMasterId id="2147483844" r:id="rId20"/>
    <p:sldMasterId id="2147483846" r:id="rId21"/>
    <p:sldMasterId id="2147483848" r:id="rId22"/>
    <p:sldMasterId id="2147483852" r:id="rId23"/>
    <p:sldMasterId id="2147483854" r:id="rId24"/>
  </p:sldMasterIdLst>
  <p:notesMasterIdLst>
    <p:notesMasterId r:id="rId92"/>
  </p:notesMasterIdLst>
  <p:sldIdLst>
    <p:sldId id="257" r:id="rId25"/>
    <p:sldId id="469" r:id="rId26"/>
    <p:sldId id="259" r:id="rId27"/>
    <p:sldId id="260" r:id="rId28"/>
    <p:sldId id="261" r:id="rId29"/>
    <p:sldId id="541" r:id="rId30"/>
    <p:sldId id="262" r:id="rId31"/>
    <p:sldId id="528" r:id="rId32"/>
    <p:sldId id="529" r:id="rId33"/>
    <p:sldId id="533" r:id="rId34"/>
    <p:sldId id="527" r:id="rId35"/>
    <p:sldId id="530" r:id="rId36"/>
    <p:sldId id="534" r:id="rId37"/>
    <p:sldId id="536" r:id="rId38"/>
    <p:sldId id="542" r:id="rId39"/>
    <p:sldId id="559" r:id="rId40"/>
    <p:sldId id="570" r:id="rId41"/>
    <p:sldId id="635" r:id="rId42"/>
    <p:sldId id="554" r:id="rId43"/>
    <p:sldId id="558" r:id="rId44"/>
    <p:sldId id="591" r:id="rId45"/>
    <p:sldId id="602" r:id="rId46"/>
    <p:sldId id="601" r:id="rId47"/>
    <p:sldId id="590" r:id="rId48"/>
    <p:sldId id="636" r:id="rId49"/>
    <p:sldId id="584" r:id="rId50"/>
    <p:sldId id="637" r:id="rId51"/>
    <p:sldId id="575" r:id="rId52"/>
    <p:sldId id="605" r:id="rId53"/>
    <p:sldId id="606" r:id="rId54"/>
    <p:sldId id="608" r:id="rId55"/>
    <p:sldId id="609" r:id="rId56"/>
    <p:sldId id="611" r:id="rId57"/>
    <p:sldId id="612" r:id="rId58"/>
    <p:sldId id="613" r:id="rId59"/>
    <p:sldId id="614" r:id="rId60"/>
    <p:sldId id="615" r:id="rId61"/>
    <p:sldId id="616" r:id="rId62"/>
    <p:sldId id="617" r:id="rId63"/>
    <p:sldId id="618" r:id="rId64"/>
    <p:sldId id="640" r:id="rId65"/>
    <p:sldId id="647" r:id="rId66"/>
    <p:sldId id="644" r:id="rId67"/>
    <p:sldId id="645" r:id="rId68"/>
    <p:sldId id="642" r:id="rId69"/>
    <p:sldId id="641" r:id="rId70"/>
    <p:sldId id="620" r:id="rId71"/>
    <p:sldId id="621" r:id="rId72"/>
    <p:sldId id="566" r:id="rId73"/>
    <p:sldId id="623" r:id="rId74"/>
    <p:sldId id="624" r:id="rId75"/>
    <p:sldId id="651" r:id="rId76"/>
    <p:sldId id="625" r:id="rId77"/>
    <p:sldId id="626" r:id="rId78"/>
    <p:sldId id="649" r:id="rId79"/>
    <p:sldId id="648" r:id="rId80"/>
    <p:sldId id="627" r:id="rId81"/>
    <p:sldId id="628" r:id="rId82"/>
    <p:sldId id="630" r:id="rId83"/>
    <p:sldId id="629" r:id="rId84"/>
    <p:sldId id="631" r:id="rId85"/>
    <p:sldId id="622" r:id="rId86"/>
    <p:sldId id="632" r:id="rId87"/>
    <p:sldId id="634" r:id="rId88"/>
    <p:sldId id="633" r:id="rId89"/>
    <p:sldId id="643" r:id="rId90"/>
    <p:sldId id="650" r:id="rId91"/>
  </p:sldIdLst>
  <p:sldSz cx="9144000" cy="6858000" type="screen4x3"/>
  <p:notesSz cx="7086600" cy="90249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33FF"/>
    <a:srgbClr val="333399"/>
    <a:srgbClr val="009999"/>
    <a:srgbClr val="FFCC00"/>
    <a:srgbClr val="000000"/>
    <a:srgbClr val="FF9900"/>
    <a:srgbClr val="7CBE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394" autoAdjust="0"/>
    <p:restoredTop sz="91104" autoAdjust="0"/>
  </p:normalViewPr>
  <p:slideViewPr>
    <p:cSldViewPr>
      <p:cViewPr varScale="1">
        <p:scale>
          <a:sx n="75" d="100"/>
          <a:sy n="75" d="100"/>
        </p:scale>
        <p:origin x="-379"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4014788" y="0"/>
            <a:ext cx="3070225" cy="450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Rot="1" noChangeArrowheads="1" noTextEdit="1"/>
          </p:cNvSpPr>
          <p:nvPr>
            <p:ph type="sldImg" idx="2"/>
          </p:nvPr>
        </p:nvSpPr>
        <p:spPr bwMode="auto">
          <a:xfrm>
            <a:off x="1287463" y="676275"/>
            <a:ext cx="4513262" cy="33845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8025" y="4286250"/>
            <a:ext cx="5670550" cy="4062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572500"/>
            <a:ext cx="3070225"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4014788" y="8572500"/>
            <a:ext cx="3070225" cy="450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63DED0-FA75-45B4-8741-3EB01BBFCCF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ADB8B-8442-4D57-A2B6-360BA25DA117}" type="slidenum">
              <a:rPr lang="en-US"/>
              <a:pPr/>
              <a:t>1</a:t>
            </a:fld>
            <a:endParaRPr lang="en-US"/>
          </a:p>
        </p:txBody>
      </p:sp>
      <p:sp>
        <p:nvSpPr>
          <p:cNvPr id="9218" name="Rectangle 2"/>
          <p:cNvSpPr>
            <a:spLocks noRot="1" noChangeArrowheads="1" noTextEdit="1"/>
          </p:cNvSpPr>
          <p:nvPr>
            <p:ph type="sldImg"/>
          </p:nvPr>
        </p:nvSpPr>
        <p:spPr>
          <a:xfrm>
            <a:off x="1289050" y="676275"/>
            <a:ext cx="4513263" cy="3384550"/>
          </a:xfrm>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CB8FB-9757-4D80-B798-3EBD713FD351}" type="slidenum">
              <a:rPr lang="en-US"/>
              <a:pPr/>
              <a:t>19</a:t>
            </a:fld>
            <a:endParaRPr lang="en-US"/>
          </a:p>
        </p:txBody>
      </p:sp>
      <p:sp>
        <p:nvSpPr>
          <p:cNvPr id="1250306" name="Rectangle 2"/>
          <p:cNvSpPr>
            <a:spLocks noRot="1" noChangeArrowheads="1" noTextEdit="1"/>
          </p:cNvSpPr>
          <p:nvPr>
            <p:ph type="sldImg"/>
          </p:nvPr>
        </p:nvSpPr>
        <p:spPr>
          <a:ln/>
        </p:spPr>
      </p:sp>
      <p:sp>
        <p:nvSpPr>
          <p:cNvPr id="1250307" name="Rectangle 3"/>
          <p:cNvSpPr>
            <a:spLocks noGrp="1" noChangeArrowheads="1"/>
          </p:cNvSpPr>
          <p:nvPr>
            <p:ph type="body" idx="1"/>
          </p:nvPr>
        </p:nvSpPr>
        <p:spPr/>
        <p:txBody>
          <a:bodyPr/>
          <a:lstStyle/>
          <a:p>
            <a:r>
              <a:rPr lang="en-US"/>
              <a:t>David understood the end of the wicked Ps 73.  Sin consumed!  Sometimes priest ate the flesh to bear the iniquity of the congregation and make atonement for them. 2 Cor 5:21, G266 For he hath made him </a:t>
            </a:r>
            <a:r>
              <a:rPr lang="en-US" i="1"/>
              <a:t>to be</a:t>
            </a:r>
            <a:r>
              <a:rPr lang="en-US"/>
              <a:t> sin for us, who knew no sin; that we might be made the righteousness of God in him. Hamartia  </a:t>
            </a:r>
            <a:r>
              <a:rPr lang="en-US" i="1"/>
              <a:t>ham-ar-tee'-ah  </a:t>
            </a:r>
            <a:r>
              <a:rPr lang="en-US"/>
              <a:t>From </a:t>
            </a:r>
            <a:r>
              <a:rPr lang="en-US" u="sng"/>
              <a:t>G264</a:t>
            </a:r>
            <a:r>
              <a:rPr lang="en-US"/>
              <a:t>; </a:t>
            </a:r>
            <a:r>
              <a:rPr lang="en-US" i="1"/>
              <a:t>sin</a:t>
            </a:r>
            <a:r>
              <a:rPr lang="en-US"/>
              <a:t> (properly abstract): - offence, sin (-ful).</a:t>
            </a:r>
          </a:p>
          <a:p>
            <a:pPr>
              <a:spcBef>
                <a:spcPts val="400"/>
              </a:spcBef>
              <a:spcAft>
                <a:spcPts val="200"/>
              </a:spcAft>
            </a:pPr>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4D19A-F814-4491-930A-E11607D3B125}" type="slidenum">
              <a:rPr lang="en-US"/>
              <a:pPr/>
              <a:t>21</a:t>
            </a:fld>
            <a:endParaRPr lang="en-US"/>
          </a:p>
        </p:txBody>
      </p:sp>
      <p:sp>
        <p:nvSpPr>
          <p:cNvPr id="1518594" name="Rectangle 2"/>
          <p:cNvSpPr>
            <a:spLocks noRot="1" noChangeArrowheads="1" noTextEdit="1"/>
          </p:cNvSpPr>
          <p:nvPr>
            <p:ph type="sldImg"/>
          </p:nvPr>
        </p:nvSpPr>
        <p:spPr>
          <a:ln/>
        </p:spPr>
      </p:sp>
      <p:sp>
        <p:nvSpPr>
          <p:cNvPr id="1518595" name="Rectangle 3"/>
          <p:cNvSpPr>
            <a:spLocks noGrp="1" noChangeArrowheads="1"/>
          </p:cNvSpPr>
          <p:nvPr>
            <p:ph type="body" idx="1"/>
          </p:nvPr>
        </p:nvSpPr>
        <p:spPr/>
        <p:txBody>
          <a:bodyPr/>
          <a:lstStyle/>
          <a:p>
            <a:r>
              <a:rPr lang="en-US" sz="1100"/>
              <a:t>Satan had known that he did not hold absolute sway over the world. … Men were led to fear God as one who delighted in their destruction. </a:t>
            </a:r>
            <a:r>
              <a:rPr lang="en-US" sz="1100" b="1"/>
              <a:t>The sacrifices that should have revealed His love were offered only to appease His wrath</a:t>
            </a:r>
            <a:r>
              <a:rPr lang="en-US" sz="1100"/>
              <a:t>..  {DA 115.1} </a:t>
            </a:r>
          </a:p>
          <a:p>
            <a:r>
              <a:rPr lang="en-US" sz="1100"/>
              <a:t>Determined to keep the people in deception, the prophets of Baal continue to offer sacrifices to their gods and to call upon them night and day to refresh the earth. With costly offerings the </a:t>
            </a:r>
            <a:r>
              <a:rPr lang="en-US" sz="1100" b="1"/>
              <a:t>priests attempt to appease the anger of their gods</a:t>
            </a:r>
            <a:r>
              <a:rPr lang="en-US" sz="1100"/>
              <a:t>;  {RH, August 21, 1913 par. 4}</a:t>
            </a:r>
          </a:p>
          <a:p>
            <a:r>
              <a:rPr lang="en-US" sz="1100"/>
              <a:t>They were taught not only to look to the pope as their mediator, but to trust to works of their own to atone for sin. …-these and many similar acts were enjoined to </a:t>
            </a:r>
            <a:r>
              <a:rPr lang="en-US" sz="1100" b="1"/>
              <a:t>appease the wrath of God or to secure His favor; as if God were like men, to be angered at trifles, or pacified by gifts or acts of penance!</a:t>
            </a:r>
            <a:r>
              <a:rPr lang="en-US" sz="1100"/>
              <a:t>  {GC 55.3} </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054EF-CCA1-4EB6-92D4-1D339D8C9B10}" type="slidenum">
              <a:rPr lang="en-US"/>
              <a:pPr/>
              <a:t>22</a:t>
            </a:fld>
            <a:endParaRPr lang="en-US"/>
          </a:p>
        </p:txBody>
      </p:sp>
      <p:sp>
        <p:nvSpPr>
          <p:cNvPr id="1428482" name="Rectangle 2"/>
          <p:cNvSpPr>
            <a:spLocks noRot="1" noChangeArrowheads="1" noTextEdit="1"/>
          </p:cNvSpPr>
          <p:nvPr>
            <p:ph type="sldImg"/>
          </p:nvPr>
        </p:nvSpPr>
        <p:spPr>
          <a:ln/>
        </p:spPr>
      </p:sp>
      <p:sp>
        <p:nvSpPr>
          <p:cNvPr id="1428483" name="Rectangle 3"/>
          <p:cNvSpPr>
            <a:spLocks noGrp="1" noChangeArrowheads="1"/>
          </p:cNvSpPr>
          <p:nvPr>
            <p:ph type="body" idx="1"/>
          </p:nvPr>
        </p:nvSpPr>
        <p:spPr/>
        <p:txBody>
          <a:bodyPr/>
          <a:lstStyle/>
          <a:p>
            <a:r>
              <a:rPr lang="en-US"/>
              <a:t>Guilt may proceed either from a positive act or breach of law, or from voluntary neglect of known duty.  Websters 1828. n the fulfillment of the purpose of heaven, He became obedient unto death, even the death of the cross. He had had no communion with sin, had known nothing of it; but He came to this world, and took upon His sinless soul the guilt of sinful man, that sinners might stand justified before God. He grappled with temptation, overcoming in our behalf. The Son of God, pure and unsullied, bore the penalty of transgression, and received the stroke of death that brought deliverance to the race.--Review and Herald, Jan. 20, 1903.  {CM 76.2} .  Penalty - non-compliance with an agreement; (covenant relationship)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C7168-70D8-41C0-8B3F-CCE3ECC7CB8D}" type="slidenum">
              <a:rPr lang="en-US"/>
              <a:pPr/>
              <a:t>30</a:t>
            </a:fld>
            <a:endParaRPr lang="en-US"/>
          </a:p>
        </p:txBody>
      </p:sp>
      <p:sp>
        <p:nvSpPr>
          <p:cNvPr id="1438722" name="Rectangle 2"/>
          <p:cNvSpPr>
            <a:spLocks noRot="1" noChangeArrowheads="1" noTextEdit="1"/>
          </p:cNvSpPr>
          <p:nvPr>
            <p:ph type="sldImg"/>
          </p:nvPr>
        </p:nvSpPr>
        <p:spPr>
          <a:ln/>
        </p:spPr>
      </p:sp>
      <p:sp>
        <p:nvSpPr>
          <p:cNvPr id="1438723" name="Rectangle 3"/>
          <p:cNvSpPr>
            <a:spLocks noGrp="1" noChangeArrowheads="1"/>
          </p:cNvSpPr>
          <p:nvPr>
            <p:ph type="body" idx="1"/>
          </p:nvPr>
        </p:nvSpPr>
        <p:spPr/>
        <p:txBody>
          <a:bodyPr/>
          <a:lstStyle/>
          <a:p>
            <a:r>
              <a:rPr lang="en-US"/>
              <a:t>1 Pet 2:22; 1 Jn 3:5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CBD64-1CEF-42C9-9E74-2498E4013C6A}" type="slidenum">
              <a:rPr lang="en-US"/>
              <a:pPr/>
              <a:t>32</a:t>
            </a:fld>
            <a:endParaRPr lang="en-US"/>
          </a:p>
        </p:txBody>
      </p:sp>
      <p:sp>
        <p:nvSpPr>
          <p:cNvPr id="1451010" name="Rectangle 2"/>
          <p:cNvSpPr>
            <a:spLocks noRot="1" noChangeArrowheads="1" noTextEdit="1"/>
          </p:cNvSpPr>
          <p:nvPr>
            <p:ph type="sldImg"/>
          </p:nvPr>
        </p:nvSpPr>
        <p:spPr>
          <a:ln/>
        </p:spPr>
      </p:sp>
      <p:sp>
        <p:nvSpPr>
          <p:cNvPr id="1451011" name="Rectangle 3"/>
          <p:cNvSpPr>
            <a:spLocks noGrp="1" noChangeArrowheads="1"/>
          </p:cNvSpPr>
          <p:nvPr>
            <p:ph type="body" idx="1"/>
          </p:nvPr>
        </p:nvSpPr>
        <p:spPr/>
        <p:txBody>
          <a:bodyPr/>
          <a:lstStyle/>
          <a:p>
            <a:r>
              <a:rPr lang="en-US"/>
              <a:t>Merits = traits of character vs Merits = Credits/Points/Payment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E0AB2-9EA7-4291-A2B1-151657458AE1}" type="slidenum">
              <a:rPr lang="en-US"/>
              <a:pPr/>
              <a:t>35</a:t>
            </a:fld>
            <a:endParaRPr lang="en-US"/>
          </a:p>
        </p:txBody>
      </p:sp>
      <p:sp>
        <p:nvSpPr>
          <p:cNvPr id="1462274" name="Rectangle 2"/>
          <p:cNvSpPr>
            <a:spLocks noRot="1" noChangeArrowheads="1" noTextEdit="1"/>
          </p:cNvSpPr>
          <p:nvPr>
            <p:ph type="sldImg"/>
          </p:nvPr>
        </p:nvSpPr>
        <p:spPr>
          <a:xfrm>
            <a:off x="1289050" y="676275"/>
            <a:ext cx="4513263" cy="3384550"/>
          </a:xfrm>
          <a:ln/>
        </p:spPr>
      </p:sp>
      <p:sp>
        <p:nvSpPr>
          <p:cNvPr id="1462275" name="Rectangle 3"/>
          <p:cNvSpPr>
            <a:spLocks noGrp="1" noChangeArrowheads="1"/>
          </p:cNvSpPr>
          <p:nvPr>
            <p:ph type="body" idx="1"/>
          </p:nvPr>
        </p:nvSpPr>
        <p:spPr/>
        <p:txBody>
          <a:bodyPr/>
          <a:lstStyle/>
          <a:p>
            <a:r>
              <a:rPr lang="en-US"/>
              <a:t>SS lesson p 105. “ We must all stand before the judgment seat of Christ…” Rom 14:10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9A5397-790A-4934-905C-1D30090A7F01}" type="slidenum">
              <a:rPr lang="en-US"/>
              <a:pPr/>
              <a:t>41</a:t>
            </a:fld>
            <a:endParaRPr lang="en-US"/>
          </a:p>
        </p:txBody>
      </p:sp>
      <p:sp>
        <p:nvSpPr>
          <p:cNvPr id="1532930" name="Rectangle 2"/>
          <p:cNvSpPr>
            <a:spLocks noRot="1" noChangeArrowheads="1" noTextEdit="1"/>
          </p:cNvSpPr>
          <p:nvPr>
            <p:ph type="sldImg"/>
          </p:nvPr>
        </p:nvSpPr>
        <p:spPr>
          <a:ln/>
        </p:spPr>
      </p:sp>
      <p:sp>
        <p:nvSpPr>
          <p:cNvPr id="1532931" name="Rectangle 3"/>
          <p:cNvSpPr>
            <a:spLocks noGrp="1" noChangeArrowheads="1"/>
          </p:cNvSpPr>
          <p:nvPr>
            <p:ph type="body" idx="1"/>
          </p:nvPr>
        </p:nvSpPr>
        <p:spPr/>
        <p:txBody>
          <a:bodyPr/>
          <a:lstStyle/>
          <a:p>
            <a:r>
              <a:rPr lang="en-US"/>
              <a:t>"He that covereth his sins shall not prosper: but whoso confesseth and forsaketh them shall have mercy." "Blessed is he whose transgression is forgiven, whose sin is covered.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DD6DF-E4F5-4B7E-8BB3-149C35CD7D16}" type="slidenum">
              <a:rPr lang="en-US"/>
              <a:pPr/>
              <a:t>50</a:t>
            </a:fld>
            <a:endParaRPr lang="en-US"/>
          </a:p>
        </p:txBody>
      </p:sp>
      <p:sp>
        <p:nvSpPr>
          <p:cNvPr id="1546242" name="Rectangle 2"/>
          <p:cNvSpPr>
            <a:spLocks noRot="1" noChangeArrowheads="1" noTextEdit="1"/>
          </p:cNvSpPr>
          <p:nvPr>
            <p:ph type="sldImg"/>
          </p:nvPr>
        </p:nvSpPr>
        <p:spPr>
          <a:ln/>
        </p:spPr>
      </p:sp>
      <p:sp>
        <p:nvSpPr>
          <p:cNvPr id="1546243" name="Rectangle 3"/>
          <p:cNvSpPr>
            <a:spLocks noGrp="1" noChangeArrowheads="1"/>
          </p:cNvSpPr>
          <p:nvPr>
            <p:ph type="body" idx="1"/>
          </p:nvPr>
        </p:nvSpPr>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6E289-0BC6-4C1F-98AC-6A7BDFAF268B}" type="slidenum">
              <a:rPr lang="en-US"/>
              <a:pPr/>
              <a:t>52</a:t>
            </a:fld>
            <a:endParaRPr lang="en-US"/>
          </a:p>
        </p:txBody>
      </p:sp>
      <p:sp>
        <p:nvSpPr>
          <p:cNvPr id="1586178" name="Rectangle 2"/>
          <p:cNvSpPr>
            <a:spLocks noRot="1" noChangeArrowheads="1" noTextEdit="1"/>
          </p:cNvSpPr>
          <p:nvPr>
            <p:ph type="sldImg"/>
          </p:nvPr>
        </p:nvSpPr>
        <p:spPr>
          <a:ln/>
        </p:spPr>
      </p:sp>
      <p:sp>
        <p:nvSpPr>
          <p:cNvPr id="1586179" name="Rectangle 3"/>
          <p:cNvSpPr>
            <a:spLocks noGrp="1" noChangeArrowheads="1"/>
          </p:cNvSpPr>
          <p:nvPr>
            <p:ph type="body" idx="1"/>
          </p:nvPr>
        </p:nvSpPr>
        <p:spPr/>
        <p:txBody>
          <a:bodyPr/>
          <a:lstStyle/>
          <a:p>
            <a:r>
              <a:rPr lang="en-US"/>
              <a:t>S Bacchiochi, God’s Festivals, Fall. P 130-133-139.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B98AC-E010-42B4-BD65-619C67EF7407}" type="slidenum">
              <a:rPr lang="en-US"/>
              <a:pPr/>
              <a:t>54</a:t>
            </a:fld>
            <a:endParaRPr lang="en-US"/>
          </a:p>
        </p:txBody>
      </p:sp>
      <p:sp>
        <p:nvSpPr>
          <p:cNvPr id="1547266" name="Rectangle 2"/>
          <p:cNvSpPr>
            <a:spLocks noRot="1" noChangeArrowheads="1" noTextEdit="1"/>
          </p:cNvSpPr>
          <p:nvPr>
            <p:ph type="sldImg"/>
          </p:nvPr>
        </p:nvSpPr>
        <p:spPr>
          <a:ln/>
        </p:spPr>
      </p:sp>
      <p:sp>
        <p:nvSpPr>
          <p:cNvPr id="1547267" name="Rectangle 3"/>
          <p:cNvSpPr>
            <a:spLocks noGrp="1" noChangeArrowheads="1"/>
          </p:cNvSpPr>
          <p:nvPr>
            <p:ph type="body" idx="1"/>
          </p:nvPr>
        </p:nvSpPr>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EDF6E-A9CB-47AB-9203-69E455E2B6C8}" type="slidenum">
              <a:rPr lang="en-US"/>
              <a:pPr/>
              <a:t>2</a:t>
            </a:fld>
            <a:endParaRPr lang="en-US"/>
          </a:p>
        </p:txBody>
      </p:sp>
      <p:sp>
        <p:nvSpPr>
          <p:cNvPr id="784386" name="Rectangle 2"/>
          <p:cNvSpPr>
            <a:spLocks noRot="1" noChangeArrowheads="1" noTextEdit="1"/>
          </p:cNvSpPr>
          <p:nvPr>
            <p:ph type="sldImg"/>
          </p:nvPr>
        </p:nvSpPr>
        <p:spPr>
          <a:xfrm>
            <a:off x="1289050" y="676275"/>
            <a:ext cx="4513263" cy="3384550"/>
          </a:xfrm>
          <a:ln/>
        </p:spPr>
      </p:sp>
      <p:sp>
        <p:nvSpPr>
          <p:cNvPr id="78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A1E8A-2FBA-433B-A1D8-4BF992B7B74D}" type="slidenum">
              <a:rPr lang="en-US"/>
              <a:pPr/>
              <a:t>58</a:t>
            </a:fld>
            <a:endParaRPr lang="en-US"/>
          </a:p>
        </p:txBody>
      </p:sp>
      <p:sp>
        <p:nvSpPr>
          <p:cNvPr id="1538050" name="Rectangle 2"/>
          <p:cNvSpPr>
            <a:spLocks noRot="1" noChangeArrowheads="1" noTextEdit="1"/>
          </p:cNvSpPr>
          <p:nvPr>
            <p:ph type="sldImg"/>
          </p:nvPr>
        </p:nvSpPr>
        <p:spPr>
          <a:ln/>
        </p:spPr>
      </p:sp>
      <p:sp>
        <p:nvSpPr>
          <p:cNvPr id="1538051" name="Rectangle 3"/>
          <p:cNvSpPr>
            <a:spLocks noGrp="1" noChangeArrowheads="1"/>
          </p:cNvSpPr>
          <p:nvPr>
            <p:ph type="body" idx="1"/>
          </p:nvPr>
        </p:nvSpPr>
        <p:spPr/>
        <p:txBody>
          <a:bodyPr/>
          <a:lstStyle/>
          <a:p>
            <a:r>
              <a:rPr lang="en-US"/>
              <a:t>God wants to mature us to wisdom trust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9E67F0-6409-45CD-AA5F-1EA16184EF5C}" type="slidenum">
              <a:rPr lang="en-US"/>
              <a:pPr/>
              <a:t>3</a:t>
            </a:fld>
            <a:endParaRPr lang="en-US"/>
          </a:p>
        </p:txBody>
      </p:sp>
      <p:sp>
        <p:nvSpPr>
          <p:cNvPr id="13314" name="Rectangle 2"/>
          <p:cNvSpPr>
            <a:spLocks noRot="1" noChangeArrowheads="1" noTextEdit="1"/>
          </p:cNvSpPr>
          <p:nvPr>
            <p:ph type="sldImg"/>
          </p:nvPr>
        </p:nvSpPr>
        <p:spPr>
          <a:xfrm>
            <a:off x="1289050" y="676275"/>
            <a:ext cx="4513263" cy="3384550"/>
          </a:xfrm>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050E1-F36C-4F94-A796-B3DAA54F8C69}" type="slidenum">
              <a:rPr lang="en-US"/>
              <a:pPr/>
              <a:t>4</a:t>
            </a:fld>
            <a:endParaRPr lang="en-US"/>
          </a:p>
        </p:txBody>
      </p:sp>
      <p:sp>
        <p:nvSpPr>
          <p:cNvPr id="19458" name="Rectangle 2"/>
          <p:cNvSpPr>
            <a:spLocks noRot="1" noChangeArrowheads="1" noTextEdit="1"/>
          </p:cNvSpPr>
          <p:nvPr>
            <p:ph type="sldImg"/>
          </p:nvPr>
        </p:nvSpPr>
        <p:spPr>
          <a:xfrm>
            <a:off x="1289050" y="676275"/>
            <a:ext cx="4513263" cy="3384550"/>
          </a:xfrm>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D0638-560F-4945-8AA3-4AB57D63E1DC}" type="slidenum">
              <a:rPr lang="en-US"/>
              <a:pPr/>
              <a:t>5</a:t>
            </a:fld>
            <a:endParaRPr lang="en-US"/>
          </a:p>
        </p:txBody>
      </p:sp>
      <p:sp>
        <p:nvSpPr>
          <p:cNvPr id="23554" name="Rectangle 2"/>
          <p:cNvSpPr>
            <a:spLocks noRot="1" noChangeArrowheads="1" noTextEdit="1"/>
          </p:cNvSpPr>
          <p:nvPr>
            <p:ph type="sldImg"/>
          </p:nvPr>
        </p:nvSpPr>
        <p:spPr>
          <a:xfrm>
            <a:off x="1289050" y="676275"/>
            <a:ext cx="4513263" cy="3384550"/>
          </a:xfrm>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468FB-2B16-4069-90C0-C60B6B8C076E}" type="slidenum">
              <a:rPr lang="en-US"/>
              <a:pPr/>
              <a:t>7</a:t>
            </a:fld>
            <a:endParaRPr lang="en-US"/>
          </a:p>
        </p:txBody>
      </p:sp>
      <p:sp>
        <p:nvSpPr>
          <p:cNvPr id="29698" name="Rectangle 2"/>
          <p:cNvSpPr>
            <a:spLocks noRot="1" noChangeArrowheads="1" noTextEdit="1"/>
          </p:cNvSpPr>
          <p:nvPr>
            <p:ph type="sldImg"/>
          </p:nvPr>
        </p:nvSpPr>
        <p:spPr>
          <a:xfrm>
            <a:off x="1289050" y="676275"/>
            <a:ext cx="4513263" cy="3384550"/>
          </a:xfrm>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EB4B7-54C3-4B42-9016-4B1AAABC1ACF}" type="slidenum">
              <a:rPr lang="en-US"/>
              <a:pPr/>
              <a:t>8</a:t>
            </a:fld>
            <a:endParaRPr lang="en-US"/>
          </a:p>
        </p:txBody>
      </p:sp>
      <p:sp>
        <p:nvSpPr>
          <p:cNvPr id="1129474" name="Rectangle 2"/>
          <p:cNvSpPr>
            <a:spLocks noRot="1" noChangeArrowheads="1" noTextEdit="1"/>
          </p:cNvSpPr>
          <p:nvPr>
            <p:ph type="sldImg"/>
          </p:nvPr>
        </p:nvSpPr>
        <p:spPr>
          <a:xfrm>
            <a:off x="1289050" y="676275"/>
            <a:ext cx="4513263" cy="3384550"/>
          </a:xfrm>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E8C1A-03EE-40D9-959F-FC1C7474C53A}" type="slidenum">
              <a:rPr lang="en-US"/>
              <a:pPr/>
              <a:t>11</a:t>
            </a:fld>
            <a:endParaRPr lang="en-US"/>
          </a:p>
        </p:txBody>
      </p:sp>
      <p:sp>
        <p:nvSpPr>
          <p:cNvPr id="1125378" name="Rectangle 2"/>
          <p:cNvSpPr>
            <a:spLocks noRot="1" noChangeArrowheads="1" noTextEdit="1"/>
          </p:cNvSpPr>
          <p:nvPr>
            <p:ph type="sldImg"/>
          </p:nvPr>
        </p:nvSpPr>
        <p:spPr>
          <a:xfrm>
            <a:off x="1290638" y="676275"/>
            <a:ext cx="4513262" cy="3384550"/>
          </a:xfrm>
          <a:ln/>
        </p:spPr>
      </p:sp>
      <p:sp>
        <p:nvSpPr>
          <p:cNvPr id="1125379" name="Rectangle 3"/>
          <p:cNvSpPr>
            <a:spLocks noGrp="1" noChangeArrowheads="1"/>
          </p:cNvSpPr>
          <p:nvPr>
            <p:ph type="body" idx="1"/>
          </p:nvPr>
        </p:nvSpPr>
        <p:spPr/>
        <p:txBody>
          <a:bodyPr/>
          <a:lstStyle/>
          <a:p>
            <a:r>
              <a:rPr lang="en-US"/>
              <a:t>The Cross and Its Shadow 183-186. p 165, 166.  The Gospel is seen in the sanctuary service, in that it is the pathway of the sinner as he comes to Christ and lays himself on the alter, then baptism and the sanctifying process which leads to going with Christ into the Most Holy place for the end time work of restoration into God’s image… no desire to sin…</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204F7-FE40-4F8F-A686-5BEC3E4CCDBC}" type="slidenum">
              <a:rPr lang="en-US"/>
              <a:pPr/>
              <a:t>12</a:t>
            </a:fld>
            <a:endParaRPr lang="en-US"/>
          </a:p>
        </p:txBody>
      </p:sp>
      <p:sp>
        <p:nvSpPr>
          <p:cNvPr id="1140738" name="Rectangle 2"/>
          <p:cNvSpPr>
            <a:spLocks noRot="1" noChangeArrowheads="1" noTextEdit="1"/>
          </p:cNvSpPr>
          <p:nvPr>
            <p:ph type="sldImg"/>
          </p:nvPr>
        </p:nvSpPr>
        <p:spPr>
          <a:xfrm>
            <a:off x="1290638" y="676275"/>
            <a:ext cx="4513262" cy="3384550"/>
          </a:xfrm>
          <a:ln/>
        </p:spPr>
      </p:sp>
      <p:sp>
        <p:nvSpPr>
          <p:cNvPr id="1140739" name="Rectangle 3"/>
          <p:cNvSpPr>
            <a:spLocks noGrp="1" noChangeArrowheads="1"/>
          </p:cNvSpPr>
          <p:nvPr>
            <p:ph type="body" idx="1"/>
          </p:nvPr>
        </p:nvSpPr>
        <p:spPr/>
        <p:txBody>
          <a:bodyPr/>
          <a:lstStyle/>
          <a:p>
            <a:r>
              <a:rPr lang="en-US"/>
              <a:t>Emmanuel – god with us.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732D5F-2F47-4956-ADD5-F5585066554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051BE-0345-4E92-BF0D-B38884BF559F}"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22AD86-325F-42C5-8597-433044C63957}"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5E6E64-3E4D-4FBA-A850-565DD342780D}"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58146" name="Group 2"/>
          <p:cNvGrpSpPr>
            <a:grpSpLocks/>
          </p:cNvGrpSpPr>
          <p:nvPr/>
        </p:nvGrpSpPr>
        <p:grpSpPr bwMode="auto">
          <a:xfrm>
            <a:off x="0" y="0"/>
            <a:ext cx="9140825" cy="6850063"/>
            <a:chOff x="0" y="0"/>
            <a:chExt cx="5758" cy="4315"/>
          </a:xfrm>
        </p:grpSpPr>
        <p:grpSp>
          <p:nvGrpSpPr>
            <p:cNvPr id="1158147" name="Group 3"/>
            <p:cNvGrpSpPr>
              <a:grpSpLocks/>
            </p:cNvGrpSpPr>
            <p:nvPr userDrawn="1"/>
          </p:nvGrpSpPr>
          <p:grpSpPr bwMode="auto">
            <a:xfrm>
              <a:off x="1728" y="2230"/>
              <a:ext cx="4027" cy="2085"/>
              <a:chOff x="1728" y="2230"/>
              <a:chExt cx="4027" cy="2085"/>
            </a:xfrm>
          </p:grpSpPr>
          <p:sp>
            <p:nvSpPr>
              <p:cNvPr id="115814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15814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15815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15815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15815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15815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15815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1581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1581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58157"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1158158"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1158159" name="Rectangle 15"/>
          <p:cNvSpPr>
            <a:spLocks noGrp="1" noChangeArrowheads="1"/>
          </p:cNvSpPr>
          <p:nvPr>
            <p:ph type="sldNum" sz="quarter" idx="4"/>
          </p:nvPr>
        </p:nvSpPr>
        <p:spPr>
          <a:xfrm>
            <a:off x="6553200" y="6254750"/>
            <a:ext cx="2133600" cy="476250"/>
          </a:xfrm>
        </p:spPr>
        <p:txBody>
          <a:bodyPr/>
          <a:lstStyle>
            <a:lvl1pPr>
              <a:defRPr/>
            </a:lvl1pPr>
          </a:lstStyle>
          <a:p>
            <a:fld id="{2D6BAA0E-9454-4C45-9BD3-B9AD2E709F34}" type="slidenum">
              <a:rPr lang="en-US"/>
              <a:pPr/>
              <a:t>‹#›</a:t>
            </a:fld>
            <a:endParaRPr lang="en-US"/>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901A212-F9FE-4387-9F38-7CC93E0880B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7CF5A9C-1D6C-4453-AA88-393F3A5E8B66}"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1A2F6C8-129C-48F7-B99C-E39D0D783F5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74F1A7BC-CDEE-47FB-A2D3-8809C7088644}"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A11A741-E7AD-4999-956F-39F8331CC4BE}"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562C7A2-2C53-4548-8589-164BB17ACAAD}"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2040EDA4-1A1C-4B8B-9320-DAEB58960217}"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66560-8D12-4D54-A500-87AD011BFDB2}"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846622F-5995-4E25-AB4D-DE364043055F}"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3ABDAB1-72BD-4571-B7D5-83C9AB856AED}"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CF64939-3071-44E3-A5E7-905072E3F63F}"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00130" name="Group 2"/>
          <p:cNvGrpSpPr>
            <a:grpSpLocks/>
          </p:cNvGrpSpPr>
          <p:nvPr/>
        </p:nvGrpSpPr>
        <p:grpSpPr bwMode="auto">
          <a:xfrm>
            <a:off x="0" y="0"/>
            <a:ext cx="9159875" cy="6870700"/>
            <a:chOff x="0" y="0"/>
            <a:chExt cx="5770" cy="4328"/>
          </a:xfrm>
        </p:grpSpPr>
        <p:sp>
          <p:nvSpPr>
            <p:cNvPr id="1200131"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1200132"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120013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1200134" name="Group 6"/>
            <p:cNvGrpSpPr>
              <a:grpSpLocks/>
            </p:cNvGrpSpPr>
            <p:nvPr/>
          </p:nvGrpSpPr>
          <p:grpSpPr bwMode="auto">
            <a:xfrm>
              <a:off x="4944" y="1"/>
              <a:ext cx="816" cy="3974"/>
              <a:chOff x="4944" y="1"/>
              <a:chExt cx="816" cy="3974"/>
            </a:xfrm>
          </p:grpSpPr>
          <p:grpSp>
            <p:nvGrpSpPr>
              <p:cNvPr id="1200135" name="Group 7"/>
              <p:cNvGrpSpPr>
                <a:grpSpLocks/>
              </p:cNvGrpSpPr>
              <p:nvPr userDrawn="1"/>
            </p:nvGrpSpPr>
            <p:grpSpPr bwMode="auto">
              <a:xfrm>
                <a:off x="5280" y="1"/>
                <a:ext cx="480" cy="1430"/>
                <a:chOff x="5280" y="1"/>
                <a:chExt cx="480" cy="1430"/>
              </a:xfrm>
            </p:grpSpPr>
            <p:grpSp>
              <p:nvGrpSpPr>
                <p:cNvPr id="1200136" name="Group 8"/>
                <p:cNvGrpSpPr>
                  <a:grpSpLocks/>
                </p:cNvGrpSpPr>
                <p:nvPr userDrawn="1"/>
              </p:nvGrpSpPr>
              <p:grpSpPr bwMode="auto">
                <a:xfrm rot="-5400000">
                  <a:off x="5484" y="0"/>
                  <a:ext cx="174" cy="176"/>
                  <a:chOff x="1657" y="323"/>
                  <a:chExt cx="1691" cy="2560"/>
                </a:xfrm>
              </p:grpSpPr>
              <p:grpSp>
                <p:nvGrpSpPr>
                  <p:cNvPr id="1200137" name="Group 9"/>
                  <p:cNvGrpSpPr>
                    <a:grpSpLocks/>
                  </p:cNvGrpSpPr>
                  <p:nvPr/>
                </p:nvGrpSpPr>
                <p:grpSpPr bwMode="auto">
                  <a:xfrm>
                    <a:off x="1657" y="323"/>
                    <a:ext cx="1691" cy="2560"/>
                    <a:chOff x="1657" y="323"/>
                    <a:chExt cx="1691" cy="2560"/>
                  </a:xfrm>
                </p:grpSpPr>
                <p:sp>
                  <p:nvSpPr>
                    <p:cNvPr id="1200138"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200139"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200140"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200141"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200142"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200143"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200144"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200145"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200146"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a:effectLst/>
              </p:spPr>
            </p:pic>
            <p:pic>
              <p:nvPicPr>
                <p:cNvPr id="1200147"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a:effectLst/>
              </p:spPr>
            </p:pic>
            <p:pic>
              <p:nvPicPr>
                <p:cNvPr id="1200148"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a:effectLst/>
              </p:spPr>
            </p:pic>
            <p:pic>
              <p:nvPicPr>
                <p:cNvPr id="1200149"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a:effectLst/>
              </p:spPr>
            </p:pic>
            <p:pic>
              <p:nvPicPr>
                <p:cNvPr id="1200150"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a:effectLst/>
              </p:spPr>
            </p:pic>
            <p:pic>
              <p:nvPicPr>
                <p:cNvPr id="1200151"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a:effectLst/>
              </p:spPr>
            </p:pic>
            <p:pic>
              <p:nvPicPr>
                <p:cNvPr id="1200152"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a:effectLst/>
              </p:spPr>
            </p:pic>
            <p:pic>
              <p:nvPicPr>
                <p:cNvPr id="1200153"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a:effectLst/>
              </p:spPr>
            </p:pic>
          </p:grpSp>
          <p:grpSp>
            <p:nvGrpSpPr>
              <p:cNvPr id="1200154" name="Group 26"/>
              <p:cNvGrpSpPr>
                <a:grpSpLocks/>
              </p:cNvGrpSpPr>
              <p:nvPr userDrawn="1"/>
            </p:nvGrpSpPr>
            <p:grpSpPr bwMode="auto">
              <a:xfrm>
                <a:off x="4944" y="1008"/>
                <a:ext cx="522" cy="2967"/>
                <a:chOff x="4944" y="1008"/>
                <a:chExt cx="522" cy="2967"/>
              </a:xfrm>
            </p:grpSpPr>
            <p:pic>
              <p:nvPicPr>
                <p:cNvPr id="1200155"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a:effectLst/>
              </p:spPr>
            </p:pic>
            <p:pic>
              <p:nvPicPr>
                <p:cNvPr id="1200156"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a:effectLst/>
              </p:spPr>
            </p:pic>
            <p:pic>
              <p:nvPicPr>
                <p:cNvPr id="1200157"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a:effectLst/>
              </p:spPr>
            </p:pic>
            <p:pic>
              <p:nvPicPr>
                <p:cNvPr id="1200158"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a:effectLst/>
              </p:spPr>
            </p:pic>
            <p:pic>
              <p:nvPicPr>
                <p:cNvPr id="1200159"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a:effectLst/>
              </p:spPr>
            </p:pic>
            <p:pic>
              <p:nvPicPr>
                <p:cNvPr id="1200160"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a:effectLst/>
              </p:spPr>
            </p:pic>
            <p:pic>
              <p:nvPicPr>
                <p:cNvPr id="1200161"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a:effectLst/>
              </p:spPr>
            </p:pic>
            <p:pic>
              <p:nvPicPr>
                <p:cNvPr id="1200162"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a:effectLst/>
              </p:spPr>
            </p:pic>
            <p:pic>
              <p:nvPicPr>
                <p:cNvPr id="1200163"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a:effectLst/>
              </p:spPr>
            </p:pic>
            <p:pic>
              <p:nvPicPr>
                <p:cNvPr id="1200164"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a:effectLst/>
              </p:spPr>
            </p:pic>
            <p:pic>
              <p:nvPicPr>
                <p:cNvPr id="1200165"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a:effectLst/>
              </p:spPr>
            </p:pic>
            <p:pic>
              <p:nvPicPr>
                <p:cNvPr id="1200166"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a:effectLst/>
              </p:spPr>
            </p:pic>
            <p:pic>
              <p:nvPicPr>
                <p:cNvPr id="1200167"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a:effectLst/>
              </p:spPr>
            </p:pic>
            <p:pic>
              <p:nvPicPr>
                <p:cNvPr id="1200168"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a:effectLst/>
              </p:spPr>
            </p:pic>
            <p:pic>
              <p:nvPicPr>
                <p:cNvPr id="1200169"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a:effectLst/>
              </p:spPr>
            </p:pic>
            <p:pic>
              <p:nvPicPr>
                <p:cNvPr id="1200170"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a:effectLst/>
              </p:spPr>
            </p:pic>
            <p:pic>
              <p:nvPicPr>
                <p:cNvPr id="1200171"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a:effectLst/>
              </p:spPr>
            </p:pic>
            <p:pic>
              <p:nvPicPr>
                <p:cNvPr id="1200172"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a:effectLst/>
              </p:spPr>
            </p:pic>
            <p:pic>
              <p:nvPicPr>
                <p:cNvPr id="1200173"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a:effectLst/>
              </p:spPr>
            </p:pic>
          </p:grpSp>
        </p:grpSp>
        <p:sp>
          <p:nvSpPr>
            <p:cNvPr id="1200174"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20017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017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200177"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n-US"/>
            </a:p>
          </p:txBody>
        </p:sp>
        <p:sp>
          <p:nvSpPr>
            <p:cNvPr id="1200178"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n-US"/>
            </a:p>
          </p:txBody>
        </p:sp>
        <p:sp>
          <p:nvSpPr>
            <p:cNvPr id="1200179"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0180"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20018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20018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120018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200184"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1200185"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20018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1200187" name="Rectangle 59"/>
          <p:cNvSpPr>
            <a:spLocks noGrp="1" noChangeArrowheads="1"/>
          </p:cNvSpPr>
          <p:nvPr>
            <p:ph type="dt" sz="quarter" idx="2"/>
          </p:nvPr>
        </p:nvSpPr>
        <p:spPr/>
        <p:txBody>
          <a:bodyPr/>
          <a:lstStyle>
            <a:lvl1pPr>
              <a:defRPr/>
            </a:lvl1pPr>
          </a:lstStyle>
          <a:p>
            <a:endParaRPr lang="en-US"/>
          </a:p>
        </p:txBody>
      </p:sp>
      <p:sp>
        <p:nvSpPr>
          <p:cNvPr id="1200188" name="Rectangle 60"/>
          <p:cNvSpPr>
            <a:spLocks noGrp="1" noChangeArrowheads="1"/>
          </p:cNvSpPr>
          <p:nvPr>
            <p:ph type="ftr" sz="quarter" idx="3"/>
          </p:nvPr>
        </p:nvSpPr>
        <p:spPr/>
        <p:txBody>
          <a:bodyPr/>
          <a:lstStyle>
            <a:lvl1pPr>
              <a:defRPr/>
            </a:lvl1pPr>
          </a:lstStyle>
          <a:p>
            <a:endParaRPr lang="en-US"/>
          </a:p>
        </p:txBody>
      </p:sp>
      <p:sp>
        <p:nvSpPr>
          <p:cNvPr id="1200189" name="Rectangle 61"/>
          <p:cNvSpPr>
            <a:spLocks noGrp="1" noChangeArrowheads="1"/>
          </p:cNvSpPr>
          <p:nvPr>
            <p:ph type="sldNum" sz="quarter" idx="4"/>
          </p:nvPr>
        </p:nvSpPr>
        <p:spPr/>
        <p:txBody>
          <a:bodyPr/>
          <a:lstStyle>
            <a:lvl1pPr>
              <a:defRPr/>
            </a:lvl1pPr>
          </a:lstStyle>
          <a:p>
            <a:fld id="{9EA3991C-7E0B-491A-943C-3B8D3F673FEE}"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68614-C96D-463A-8705-DFFAC3676C50}"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1C7128-887A-46D5-8C9E-683793317563}"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D2D7BA-DEB7-4F83-AFCA-9FE9DCCB46AA}"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22B8918-0A7B-4D05-AEE6-1CE93CFFB95A}"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CC90FD-633F-4B66-9AB9-B873A3921A8C}"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24D287E-7058-461B-BA22-6B43DAB1E67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F2773FF-B8CA-4976-9191-1A96BE7C7D31}"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5D0D55-3F87-4E2D-91CE-B0E97955A65E}"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2516D7-C9DA-46AD-9D32-82E51EB958F0}"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CFF053-2BED-4AD1-A8C8-B624041E3EAC}"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AADEE-B423-460C-ADF2-7963F059DA05}"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4313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2431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243140" name="Rectangle 4"/>
          <p:cNvSpPr>
            <a:spLocks noGrp="1" noChangeArrowheads="1"/>
          </p:cNvSpPr>
          <p:nvPr>
            <p:ph type="dt" sz="half" idx="2"/>
          </p:nvPr>
        </p:nvSpPr>
        <p:spPr/>
        <p:txBody>
          <a:bodyPr/>
          <a:lstStyle>
            <a:lvl1pPr>
              <a:defRPr/>
            </a:lvl1pPr>
          </a:lstStyle>
          <a:p>
            <a:endParaRPr lang="en-US" altLang="en-US"/>
          </a:p>
        </p:txBody>
      </p:sp>
      <p:sp>
        <p:nvSpPr>
          <p:cNvPr id="1243141"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243142" name="Rectangle 6"/>
          <p:cNvSpPr>
            <a:spLocks noGrp="1" noChangeArrowheads="1"/>
          </p:cNvSpPr>
          <p:nvPr>
            <p:ph type="sldNum" sz="quarter" idx="4"/>
          </p:nvPr>
        </p:nvSpPr>
        <p:spPr/>
        <p:txBody>
          <a:bodyPr/>
          <a:lstStyle>
            <a:lvl1pPr>
              <a:defRPr/>
            </a:lvl1pPr>
          </a:lstStyle>
          <a:p>
            <a:fld id="{F44BA363-251A-49DE-88C1-7603D38EDC92}" type="slidenum">
              <a:rPr lang="en-US" altLang="en-US"/>
              <a:pPr/>
              <a:t>‹#›</a:t>
            </a:fld>
            <a:endParaRPr lang="en-US" altLang="en-US"/>
          </a:p>
        </p:txBody>
      </p:sp>
      <p:sp>
        <p:nvSpPr>
          <p:cNvPr id="124314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24314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D9A64C-D71D-4519-806C-17D4773478E6}" type="slidenum">
              <a:rPr lang="en-US" altLang="en-US"/>
              <a:pPr/>
              <a:t>‹#›</a:t>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51B458-BE59-40EF-980F-5B588CC8C357}" type="slidenum">
              <a:rPr lang="en-US" altLang="en-US"/>
              <a:pPr/>
              <a:t>‹#›</a:t>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18E152D-F5FF-4467-B1B0-36D2C4C0EDD7}" type="slidenum">
              <a:rPr lang="en-US" altLang="en-US"/>
              <a:pPr/>
              <a:t>‹#›</a:t>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89C1360-3E8A-4F5B-AA0A-CCA34E050300}" type="slidenum">
              <a:rPr lang="en-US" altLang="en-US"/>
              <a:pPr/>
              <a:t>‹#›</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C67A895-65A5-43A0-A55B-F0B22DD0C0FB}"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76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27652"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2765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7654" name="Rectangle 6"/>
          <p:cNvSpPr>
            <a:spLocks noGrp="1" noChangeArrowheads="1"/>
          </p:cNvSpPr>
          <p:nvPr>
            <p:ph type="sldNum" sz="quarter" idx="4"/>
          </p:nvPr>
        </p:nvSpPr>
        <p:spPr>
          <a:xfrm>
            <a:off x="6553200" y="6248400"/>
            <a:ext cx="1905000" cy="457200"/>
          </a:xfrm>
        </p:spPr>
        <p:txBody>
          <a:bodyPr/>
          <a:lstStyle>
            <a:lvl1pPr>
              <a:defRPr/>
            </a:lvl1pPr>
          </a:lstStyle>
          <a:p>
            <a:fld id="{A99A213D-8266-44E7-9540-001B2BFBE899}" type="slidenum">
              <a:rPr lang="en-US"/>
              <a:pPr/>
              <a:t>‹#›</a:t>
            </a:fld>
            <a:endParaRPr lang="en-US"/>
          </a:p>
        </p:txBody>
      </p:sp>
      <p:sp>
        <p:nvSpPr>
          <p:cNvPr id="27655"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97B26DD-1FC7-4BE2-AB4A-AD23424791BA}" type="slidenum">
              <a:rPr lang="en-US" altLang="en-US"/>
              <a:pPr/>
              <a:t>‹#›</a:t>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16C6E3-3DF5-4538-BB4E-0CD4D190D415}" type="slidenum">
              <a:rPr lang="en-US" altLang="en-US"/>
              <a:pPr/>
              <a:t>‹#›</a:t>
            </a:fld>
            <a:endParaRPr lang="en-US"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C4B1DA-8A59-4C26-A4DB-6141F0878531}" type="slidenum">
              <a:rPr lang="en-US" altLang="en-US"/>
              <a:pPr/>
              <a:t>‹#›</a:t>
            </a:fld>
            <a:endParaRPr lang="en-US"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BD4941-E204-4D25-B542-BE673496FBB4}" type="slidenum">
              <a:rPr lang="en-US" altLang="en-US"/>
              <a:pPr/>
              <a:t>‹#›</a:t>
            </a:fld>
            <a:endParaRPr lang="en-US"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19478A-AAB8-4C8B-B46C-C67086285608}" type="slidenum">
              <a:rPr lang="en-US" altLang="en-US"/>
              <a:pPr/>
              <a:t>‹#›</a:t>
            </a:fld>
            <a:endParaRPr lang="en-US"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71810" name="Group 2"/>
          <p:cNvGrpSpPr>
            <a:grpSpLocks/>
          </p:cNvGrpSpPr>
          <p:nvPr/>
        </p:nvGrpSpPr>
        <p:grpSpPr bwMode="auto">
          <a:xfrm>
            <a:off x="0" y="2438400"/>
            <a:ext cx="9009063" cy="1052513"/>
            <a:chOff x="0" y="1536"/>
            <a:chExt cx="5675" cy="663"/>
          </a:xfrm>
        </p:grpSpPr>
        <p:grpSp>
          <p:nvGrpSpPr>
            <p:cNvPr id="1271811" name="Group 3"/>
            <p:cNvGrpSpPr>
              <a:grpSpLocks/>
            </p:cNvGrpSpPr>
            <p:nvPr/>
          </p:nvGrpSpPr>
          <p:grpSpPr bwMode="auto">
            <a:xfrm>
              <a:off x="183" y="1604"/>
              <a:ext cx="448" cy="299"/>
              <a:chOff x="720" y="336"/>
              <a:chExt cx="624" cy="432"/>
            </a:xfrm>
          </p:grpSpPr>
          <p:sp>
            <p:nvSpPr>
              <p:cNvPr id="12718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2718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1271814" name="Group 6"/>
            <p:cNvGrpSpPr>
              <a:grpSpLocks/>
            </p:cNvGrpSpPr>
            <p:nvPr/>
          </p:nvGrpSpPr>
          <p:grpSpPr bwMode="auto">
            <a:xfrm>
              <a:off x="261" y="1870"/>
              <a:ext cx="465" cy="299"/>
              <a:chOff x="912" y="2640"/>
              <a:chExt cx="672" cy="432"/>
            </a:xfrm>
          </p:grpSpPr>
          <p:sp>
            <p:nvSpPr>
              <p:cNvPr id="127181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27181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2718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27181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2718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27182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27182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7182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27182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27182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838491AB-3436-4B71-B65D-624927A8CAD6}"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36AA61-6C52-4152-8E22-AF8B8125943E}"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818B02-3654-4161-AFF2-B4117E9EE5D8}"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6D2D8C-691B-4E68-8DBC-F3C0028A240C}"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22BF16-0812-4D87-B6E9-D5DF5A2F01E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56956-AC6E-4420-83AB-4714FBE87C73}"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522CF7-8CDE-4571-811C-A9371E46B0FF}"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88A4E1-D33B-411D-822A-8AA2E8E87239}"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DB2AAD-8AA5-4A7D-B2B3-16537ACFE56E}"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66A03A-0101-4ED2-AF14-06F5CF1C17B4}"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3E0799-D371-4C64-BCF3-0F5DFE655179}"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ECAFDB-6915-44FF-BF3C-8BB2B6139BA7}"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02"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128000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8000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1280005"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280006"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280007" name="Rectangle 7"/>
          <p:cNvSpPr>
            <a:spLocks noGrp="1" noChangeArrowheads="1"/>
          </p:cNvSpPr>
          <p:nvPr>
            <p:ph type="sldNum" sz="quarter" idx="4"/>
          </p:nvPr>
        </p:nvSpPr>
        <p:spPr>
          <a:xfrm>
            <a:off x="6553200" y="6248400"/>
            <a:ext cx="1905000" cy="457200"/>
          </a:xfrm>
        </p:spPr>
        <p:txBody>
          <a:bodyPr/>
          <a:lstStyle>
            <a:lvl1pPr>
              <a:defRPr/>
            </a:lvl1pPr>
          </a:lstStyle>
          <a:p>
            <a:fld id="{A5AFA169-C5D1-4CC6-91D5-5A972C09ACDC}" type="slidenum">
              <a:rPr lang="en-US"/>
              <a:pPr/>
              <a:t>‹#›</a:t>
            </a:fld>
            <a:endParaRPr lang="en-US"/>
          </a:p>
        </p:txBody>
      </p:sp>
      <p:grpSp>
        <p:nvGrpSpPr>
          <p:cNvPr id="1280008" name="Group 8"/>
          <p:cNvGrpSpPr>
            <a:grpSpLocks/>
          </p:cNvGrpSpPr>
          <p:nvPr/>
        </p:nvGrpSpPr>
        <p:grpSpPr bwMode="auto">
          <a:xfrm>
            <a:off x="195263" y="234950"/>
            <a:ext cx="3787775" cy="1778000"/>
            <a:chOff x="123" y="148"/>
            <a:chExt cx="2386" cy="1120"/>
          </a:xfrm>
        </p:grpSpPr>
        <p:sp>
          <p:nvSpPr>
            <p:cNvPr id="1280009"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280010"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280011"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280012" name="Group 12"/>
            <p:cNvGrpSpPr>
              <a:grpSpLocks/>
            </p:cNvGrpSpPr>
            <p:nvPr userDrawn="1"/>
          </p:nvGrpSpPr>
          <p:grpSpPr bwMode="auto">
            <a:xfrm>
              <a:off x="123" y="148"/>
              <a:ext cx="2386" cy="1081"/>
              <a:chOff x="123" y="148"/>
              <a:chExt cx="2386" cy="1081"/>
            </a:xfrm>
          </p:grpSpPr>
          <p:sp>
            <p:nvSpPr>
              <p:cNvPr id="1280013"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80014"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80015"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80016"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80017"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1280018" name="Group 18"/>
          <p:cNvGrpSpPr>
            <a:grpSpLocks/>
          </p:cNvGrpSpPr>
          <p:nvPr/>
        </p:nvGrpSpPr>
        <p:grpSpPr bwMode="auto">
          <a:xfrm>
            <a:off x="7915275" y="4368800"/>
            <a:ext cx="742950" cy="1058863"/>
            <a:chOff x="4986" y="2752"/>
            <a:chExt cx="468" cy="667"/>
          </a:xfrm>
        </p:grpSpPr>
        <p:sp>
          <p:nvSpPr>
            <p:cNvPr id="1280019"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280020"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1280021"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280022" name="Group 22"/>
            <p:cNvGrpSpPr>
              <a:grpSpLocks/>
            </p:cNvGrpSpPr>
            <p:nvPr userDrawn="1"/>
          </p:nvGrpSpPr>
          <p:grpSpPr bwMode="auto">
            <a:xfrm>
              <a:off x="4986" y="2752"/>
              <a:ext cx="468" cy="667"/>
              <a:chOff x="4986" y="2752"/>
              <a:chExt cx="468" cy="667"/>
            </a:xfrm>
          </p:grpSpPr>
          <p:sp>
            <p:nvSpPr>
              <p:cNvPr id="1280023"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80024"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80025"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80026"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80027"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1280028"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1280029"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17494E-A80F-48EC-AFEA-C132885759DB}"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768901-37F9-4975-98EE-E2FCD051128C}"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6F4C0B-4073-4CFC-995D-7A00100794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E86BE8-E62A-4A11-BAAC-0C5044E97763}"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74F004-AD82-485B-ACD2-AE557DBD9174}"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25D755-9348-440F-83F7-7DBED830C42A}"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908542-8FE8-4FD0-BF74-0988423165C3}"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A51F8C-ECEF-43D2-A871-1E41908D8495}"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B155B1-B8C5-46B5-999E-41069ABFD476}"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F2070-906B-460F-BBF0-A5DB8A17FBE9}"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3EB480-B3E1-43ED-947D-1680F4C246E6}"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2403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324035" name="Rectangle 3"/>
          <p:cNvSpPr>
            <a:spLocks noGrp="1" noChangeArrowheads="1"/>
          </p:cNvSpPr>
          <p:nvPr>
            <p:ph type="ctrTitle"/>
          </p:nvPr>
        </p:nvSpPr>
        <p:spPr>
          <a:xfrm>
            <a:off x="315913" y="466725"/>
            <a:ext cx="6781800" cy="2133600"/>
          </a:xfrm>
        </p:spPr>
        <p:txBody>
          <a:bodyPr/>
          <a:lstStyle>
            <a:lvl1pPr>
              <a:defRPr/>
            </a:lvl1pPr>
          </a:lstStyle>
          <a:p>
            <a:r>
              <a:rPr lang="en-US" altLang="en-US"/>
              <a:t>Click to edit Master title style</a:t>
            </a:r>
          </a:p>
        </p:txBody>
      </p:sp>
      <p:sp>
        <p:nvSpPr>
          <p:cNvPr id="1324036"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a:lvl1pPr>
          </a:lstStyle>
          <a:p>
            <a:r>
              <a:rPr lang="en-US" altLang="en-US"/>
              <a:t>Click to edit Master subtitle style</a:t>
            </a:r>
          </a:p>
        </p:txBody>
      </p:sp>
      <p:sp>
        <p:nvSpPr>
          <p:cNvPr id="1324037" name="Rectangle 5"/>
          <p:cNvSpPr>
            <a:spLocks noGrp="1" noChangeArrowheads="1"/>
          </p:cNvSpPr>
          <p:nvPr>
            <p:ph type="dt" sz="half" idx="2"/>
          </p:nvPr>
        </p:nvSpPr>
        <p:spPr/>
        <p:txBody>
          <a:bodyPr/>
          <a:lstStyle>
            <a:lvl1pPr>
              <a:defRPr/>
            </a:lvl1pPr>
          </a:lstStyle>
          <a:p>
            <a:endParaRPr lang="en-US" altLang="en-US"/>
          </a:p>
        </p:txBody>
      </p:sp>
      <p:sp>
        <p:nvSpPr>
          <p:cNvPr id="1324038" name="Rectangle 6"/>
          <p:cNvSpPr>
            <a:spLocks noGrp="1" noChangeArrowheads="1"/>
          </p:cNvSpPr>
          <p:nvPr>
            <p:ph type="ftr" sz="quarter" idx="3"/>
          </p:nvPr>
        </p:nvSpPr>
        <p:spPr/>
        <p:txBody>
          <a:bodyPr/>
          <a:lstStyle>
            <a:lvl1pPr>
              <a:defRPr/>
            </a:lvl1pPr>
          </a:lstStyle>
          <a:p>
            <a:endParaRPr lang="en-US" altLang="en-US"/>
          </a:p>
        </p:txBody>
      </p:sp>
      <p:sp>
        <p:nvSpPr>
          <p:cNvPr id="1324039" name="Rectangle 7"/>
          <p:cNvSpPr>
            <a:spLocks noGrp="1" noChangeArrowheads="1"/>
          </p:cNvSpPr>
          <p:nvPr>
            <p:ph type="sldNum" sz="quarter" idx="4"/>
          </p:nvPr>
        </p:nvSpPr>
        <p:spPr/>
        <p:txBody>
          <a:bodyPr/>
          <a:lstStyle>
            <a:lvl1pPr>
              <a:defRPr/>
            </a:lvl1pPr>
          </a:lstStyle>
          <a:p>
            <a:fld id="{3EB40DBD-7AB7-4B09-82F2-14FE4C72CF7B}" type="slidenum">
              <a:rPr lang="en-US" altLang="en-US"/>
              <a:pPr/>
              <a:t>‹#›</a:t>
            </a:fld>
            <a:endParaRPr lang="en-US" altLang="en-US"/>
          </a:p>
        </p:txBody>
      </p:sp>
      <p:grpSp>
        <p:nvGrpSpPr>
          <p:cNvPr id="1324040" name="Group 8"/>
          <p:cNvGrpSpPr>
            <a:grpSpLocks/>
          </p:cNvGrpSpPr>
          <p:nvPr/>
        </p:nvGrpSpPr>
        <p:grpSpPr bwMode="auto">
          <a:xfrm>
            <a:off x="7493000" y="2992438"/>
            <a:ext cx="1338263" cy="2189162"/>
            <a:chOff x="4704" y="1885"/>
            <a:chExt cx="843" cy="1379"/>
          </a:xfrm>
        </p:grpSpPr>
        <p:sp>
          <p:nvSpPr>
            <p:cNvPr id="132404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32404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32404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4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32404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32405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5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5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5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32405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5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32405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6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32406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32406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32406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6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32406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6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7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32407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32407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B9244A-A04A-4AF4-82BA-A669B03F4872}" type="slidenum">
              <a:rPr lang="en-US" altLang="en-US"/>
              <a:pPr/>
              <a:t>‹#›</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0B00D6-EEA6-4548-ADF7-530E7C162BE6}"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3CDF9-0201-4A1B-80DA-D5C882ACC3C2}"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792D68-5235-4017-8DDD-8BA9DFDAFC15}" type="slidenum">
              <a:rPr lang="en-US" altLang="en-US"/>
              <a:pPr/>
              <a:t>‹#›</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9EAD31-0D41-48D4-80B8-68EE77E7797A}" type="slidenum">
              <a:rPr lang="en-US" altLang="en-US"/>
              <a:pPr/>
              <a:t>‹#›</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26199CF-AA57-4D13-95A9-F54E442FF5AF}" type="slidenum">
              <a:rPr lang="en-US" altLang="en-US"/>
              <a:pPr/>
              <a:t>‹#›</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86EF721-221F-47D8-A0B0-7018F813C360}" type="slidenum">
              <a:rPr lang="en-US" altLang="en-US"/>
              <a:pPr/>
              <a:t>‹#›</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46BB92-67A4-4877-8ACF-BD714C05F9D4}" type="slidenum">
              <a:rPr lang="en-US" altLang="en-US"/>
              <a:pPr/>
              <a:t>‹#›</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CB1810-8D52-49DA-BFB4-2289581F5CFE}" type="slidenum">
              <a:rPr lang="en-US" altLang="en-US"/>
              <a:pPr/>
              <a:t>‹#›</a:t>
            </a:fld>
            <a:endParaRPr lang="en-US"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E5984B-4174-47DC-81DF-B5238971B6D0}" type="slidenum">
              <a:rPr lang="en-US" altLang="en-US"/>
              <a:pPr/>
              <a:t>‹#›</a:t>
            </a:fld>
            <a:endParaRPr lang="en-US"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C84D71-4BBD-4145-B84A-8A2F75551355}" type="slidenum">
              <a:rPr lang="en-US" altLang="en-US"/>
              <a:pPr/>
              <a:t>‹#›</a:t>
            </a:fld>
            <a:endParaRPr lang="en-US"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42818" name="Group 2"/>
          <p:cNvGrpSpPr>
            <a:grpSpLocks/>
          </p:cNvGrpSpPr>
          <p:nvPr/>
        </p:nvGrpSpPr>
        <p:grpSpPr bwMode="auto">
          <a:xfrm>
            <a:off x="3800475" y="1789113"/>
            <a:ext cx="5340350" cy="5056187"/>
            <a:chOff x="2394" y="1127"/>
            <a:chExt cx="3364" cy="3185"/>
          </a:xfrm>
        </p:grpSpPr>
        <p:sp>
          <p:nvSpPr>
            <p:cNvPr id="144281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2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2"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2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28"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29"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0"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442831"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2832"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3"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4"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5"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6"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7"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8"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39"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2840"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1"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2"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44284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4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442846"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7"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284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44284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285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2851"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442852"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442853" name="Rectangle 37"/>
          <p:cNvSpPr>
            <a:spLocks noGrp="1" noChangeArrowheads="1"/>
          </p:cNvSpPr>
          <p:nvPr>
            <p:ph type="dt" sz="half" idx="2"/>
          </p:nvPr>
        </p:nvSpPr>
        <p:spPr/>
        <p:txBody>
          <a:bodyPr/>
          <a:lstStyle>
            <a:lvl1pPr>
              <a:defRPr/>
            </a:lvl1pPr>
          </a:lstStyle>
          <a:p>
            <a:endParaRPr lang="en-US"/>
          </a:p>
        </p:txBody>
      </p:sp>
      <p:sp>
        <p:nvSpPr>
          <p:cNvPr id="1442854" name="Rectangle 38"/>
          <p:cNvSpPr>
            <a:spLocks noGrp="1" noChangeArrowheads="1"/>
          </p:cNvSpPr>
          <p:nvPr>
            <p:ph type="ftr" sz="quarter" idx="3"/>
          </p:nvPr>
        </p:nvSpPr>
        <p:spPr/>
        <p:txBody>
          <a:bodyPr/>
          <a:lstStyle>
            <a:lvl1pPr>
              <a:defRPr/>
            </a:lvl1pPr>
          </a:lstStyle>
          <a:p>
            <a:endParaRPr lang="en-US"/>
          </a:p>
        </p:txBody>
      </p:sp>
      <p:sp>
        <p:nvSpPr>
          <p:cNvPr id="144285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4285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442857" name="Rectangle 41"/>
          <p:cNvSpPr>
            <a:spLocks noGrp="1" noChangeArrowheads="1"/>
          </p:cNvSpPr>
          <p:nvPr>
            <p:ph type="sldNum" sz="quarter" idx="4"/>
          </p:nvPr>
        </p:nvSpPr>
        <p:spPr/>
        <p:txBody>
          <a:bodyPr/>
          <a:lstStyle>
            <a:lvl1pPr>
              <a:defRPr/>
            </a:lvl1pPr>
          </a:lstStyle>
          <a:p>
            <a:fld id="{D5079C90-6296-4063-AC44-66BDBAA0537D}"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471AD2-C0E2-4CB3-A7D2-33300B19F83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D513072-E9E7-4271-9610-525284BF8A12}"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0F50CF-9BFE-4383-9CAE-B8A99B3A5D78}"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EDA46B-2D81-4E57-84B3-0FB9F670F586}"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3EA019A-249E-4689-B6FB-201252157639}"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45D788-08B8-4673-B28A-E4568596366B}"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B3042A-DD9B-44F3-91BE-EE1D56648B93}"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5A7FD6-4D6C-47AE-99E9-1AC84B6092A6}"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1CE4A7-F5B1-46D8-9030-BEA5832521E8}"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0A9F38-2BB0-41E5-A305-CD409C9E156E}" type="slidenum">
              <a:rPr lang="en-US"/>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91FE93-7D99-4257-93BD-271415FD97E0}" type="slidenum">
              <a:rPr lang="en-US"/>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48962" name="Group 2"/>
          <p:cNvGrpSpPr>
            <a:grpSpLocks/>
          </p:cNvGrpSpPr>
          <p:nvPr/>
        </p:nvGrpSpPr>
        <p:grpSpPr bwMode="auto">
          <a:xfrm>
            <a:off x="0" y="0"/>
            <a:ext cx="5867400" cy="6858000"/>
            <a:chOff x="0" y="0"/>
            <a:chExt cx="3696" cy="4320"/>
          </a:xfrm>
        </p:grpSpPr>
        <p:sp>
          <p:nvSpPr>
            <p:cNvPr id="1448963"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1448964"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1448965" name="Group 5"/>
          <p:cNvGrpSpPr>
            <a:grpSpLocks/>
          </p:cNvGrpSpPr>
          <p:nvPr/>
        </p:nvGrpSpPr>
        <p:grpSpPr bwMode="auto">
          <a:xfrm>
            <a:off x="3632200" y="4889500"/>
            <a:ext cx="4876800" cy="319088"/>
            <a:chOff x="2288" y="3080"/>
            <a:chExt cx="3072" cy="201"/>
          </a:xfrm>
        </p:grpSpPr>
        <p:sp>
          <p:nvSpPr>
            <p:cNvPr id="1448966"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448967"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44896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448969"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1448970" name="Rectangle 10"/>
          <p:cNvSpPr>
            <a:spLocks noGrp="1" noChangeArrowheads="1"/>
          </p:cNvSpPr>
          <p:nvPr>
            <p:ph type="ftr" sz="quarter" idx="3"/>
          </p:nvPr>
        </p:nvSpPr>
        <p:spPr/>
        <p:txBody>
          <a:bodyPr/>
          <a:lstStyle>
            <a:lvl1pPr algn="r">
              <a:defRPr/>
            </a:lvl1pPr>
          </a:lstStyle>
          <a:p>
            <a:endParaRPr lang="en-US"/>
          </a:p>
        </p:txBody>
      </p:sp>
      <p:sp>
        <p:nvSpPr>
          <p:cNvPr id="1448971" name="Rectangle 11"/>
          <p:cNvSpPr>
            <a:spLocks noGrp="1" noChangeArrowheads="1"/>
          </p:cNvSpPr>
          <p:nvPr>
            <p:ph type="sldNum" sz="quarter" idx="4"/>
          </p:nvPr>
        </p:nvSpPr>
        <p:spPr>
          <a:xfrm>
            <a:off x="76200" y="6248400"/>
            <a:ext cx="587375" cy="488950"/>
          </a:xfrm>
        </p:spPr>
        <p:txBody>
          <a:bodyPr anchorCtr="0"/>
          <a:lstStyle>
            <a:lvl1pPr>
              <a:defRPr/>
            </a:lvl1pPr>
          </a:lstStyle>
          <a:p>
            <a:fld id="{B68A0A3B-7071-4E5F-B634-235CF248D689}" type="slidenum">
              <a:rPr lang="en-US"/>
              <a:pPr/>
              <a:t>‹#›</a:t>
            </a:fld>
            <a:endParaRPr lang="en-US"/>
          </a:p>
        </p:txBody>
      </p:sp>
      <p:sp>
        <p:nvSpPr>
          <p:cNvPr id="144897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DF9458-1088-4403-ACBE-1AEC555106FB}"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60B583-70FC-4025-9355-075C9B991FC6}" type="slidenum">
              <a:rPr lang="en-US"/>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94185D-295D-4B1C-9CB9-D74C0AE23EAE}" type="slidenum">
              <a:rPr lang="en-US"/>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7484A1-9B89-49CC-AB18-93F81CABAF66}" type="slidenum">
              <a:rPr lang="en-US"/>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52E6EB-A13C-4CAA-BA4C-B5A83CD887C3}" type="slidenum">
              <a:rPr lang="en-US"/>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B9E155A-ED50-4D28-9F06-8B2A5A6CAC66}" type="slidenum">
              <a:rPr lang="en-US"/>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247871-DCC4-4C3D-8DD1-2AADCD4ED334}" type="slidenum">
              <a:rPr lang="en-US"/>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5F1B9-07CC-468E-BFB8-5C32488FBD94}" type="slidenum">
              <a:rPr lang="en-US"/>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FC0F17-E857-4BCA-8924-8E0AB7761BE8}" type="slidenum">
              <a:rPr lang="en-US"/>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E82CBF-55AF-450E-BB00-5EA28137B5F8}" type="slidenum">
              <a:rPr lang="en-US"/>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7B8FF6-3726-45A9-9A36-CC7EF645E78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D727F45-F0C2-4FAB-8813-1BE441572D98}"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0226"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146022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46022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1460229" name="Rectangle 5"/>
          <p:cNvSpPr>
            <a:spLocks noGrp="1" noChangeArrowheads="1"/>
          </p:cNvSpPr>
          <p:nvPr>
            <p:ph type="dt" sz="half" idx="2"/>
          </p:nvPr>
        </p:nvSpPr>
        <p:spPr/>
        <p:txBody>
          <a:bodyPr/>
          <a:lstStyle>
            <a:lvl1pPr>
              <a:defRPr/>
            </a:lvl1pPr>
          </a:lstStyle>
          <a:p>
            <a:endParaRPr lang="en-US" altLang="en-US"/>
          </a:p>
        </p:txBody>
      </p:sp>
      <p:sp>
        <p:nvSpPr>
          <p:cNvPr id="1460230" name="Rectangle 6"/>
          <p:cNvSpPr>
            <a:spLocks noGrp="1" noChangeArrowheads="1"/>
          </p:cNvSpPr>
          <p:nvPr>
            <p:ph type="ftr" sz="quarter" idx="3"/>
          </p:nvPr>
        </p:nvSpPr>
        <p:spPr/>
        <p:txBody>
          <a:bodyPr/>
          <a:lstStyle>
            <a:lvl1pPr>
              <a:defRPr/>
            </a:lvl1pPr>
          </a:lstStyle>
          <a:p>
            <a:endParaRPr lang="en-US" altLang="en-US"/>
          </a:p>
        </p:txBody>
      </p:sp>
      <p:sp>
        <p:nvSpPr>
          <p:cNvPr id="1460231" name="Rectangle 7"/>
          <p:cNvSpPr>
            <a:spLocks noGrp="1" noChangeArrowheads="1"/>
          </p:cNvSpPr>
          <p:nvPr>
            <p:ph type="sldNum" sz="quarter" idx="4"/>
          </p:nvPr>
        </p:nvSpPr>
        <p:spPr/>
        <p:txBody>
          <a:bodyPr/>
          <a:lstStyle>
            <a:lvl1pPr>
              <a:defRPr/>
            </a:lvl1pPr>
          </a:lstStyle>
          <a:p>
            <a:fld id="{9A2A5E26-5E12-47AA-B9C4-4FE87A4B4BF9}" type="slidenum">
              <a:rPr lang="en-US" altLang="en-US"/>
              <a:pPr/>
              <a:t>‹#›</a:t>
            </a:fld>
            <a:endParaRPr lang="en-US" altLang="en-US"/>
          </a:p>
        </p:txBody>
      </p:sp>
      <p:grpSp>
        <p:nvGrpSpPr>
          <p:cNvPr id="1460232" name="Group 8"/>
          <p:cNvGrpSpPr>
            <a:grpSpLocks/>
          </p:cNvGrpSpPr>
          <p:nvPr/>
        </p:nvGrpSpPr>
        <p:grpSpPr bwMode="auto">
          <a:xfrm>
            <a:off x="7493000" y="2992438"/>
            <a:ext cx="1338263" cy="2189162"/>
            <a:chOff x="4704" y="1885"/>
            <a:chExt cx="843" cy="1379"/>
          </a:xfrm>
        </p:grpSpPr>
        <p:sp>
          <p:nvSpPr>
            <p:cNvPr id="1460233"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4"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5"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1460236"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7"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8"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1460239"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0"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1460241"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1460242"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3"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44"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45"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1460246"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47"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48"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49"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50"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1460251"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52"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1460253"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1460254"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1460255"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6"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7"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58"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59"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1460260"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1"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2"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1460263"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1460264"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A03135-4BCA-42B7-950E-C39F136B5F92}" type="slidenum">
              <a:rPr lang="en-US" altLang="en-US"/>
              <a:pPr/>
              <a:t>‹#›</a:t>
            </a:fld>
            <a:endParaRPr lang="en-US"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772B91-E097-4895-A717-14609E23B8D5}" type="slidenum">
              <a:rPr lang="en-US" altLang="en-US"/>
              <a:pPr/>
              <a:t>‹#›</a:t>
            </a:fld>
            <a:endParaRPr lang="en-US"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8D2BC1-6AC0-440D-ACFC-9B0A36AF41E4}" type="slidenum">
              <a:rPr lang="en-US" altLang="en-US"/>
              <a:pPr/>
              <a:t>‹#›</a:t>
            </a:fld>
            <a:endParaRPr lang="en-US"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3C2A151-7699-4252-873C-DEDCC4DC5B07}" type="slidenum">
              <a:rPr lang="en-US" altLang="en-US"/>
              <a:pPr/>
              <a:t>‹#›</a:t>
            </a:fld>
            <a:endParaRPr lang="en-US"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2A125DC-EE17-466E-AD79-03723EBB3A10}" type="slidenum">
              <a:rPr lang="en-US" altLang="en-US"/>
              <a:pPr/>
              <a:t>‹#›</a:t>
            </a:fld>
            <a:endParaRPr lang="en-US"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7A4E0C0-32E2-4410-BB9A-A57C0CD08A6E}" type="slidenum">
              <a:rPr lang="en-US" altLang="en-US"/>
              <a:pPr/>
              <a:t>‹#›</a:t>
            </a:fld>
            <a:endParaRPr lang="en-US"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E43E19-A6D4-4CAC-AAFE-7DCDAB3F2C23}" type="slidenum">
              <a:rPr lang="en-US" altLang="en-US"/>
              <a:pPr/>
              <a:t>‹#›</a:t>
            </a:fld>
            <a:endParaRPr lang="en-US"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1AD5B5-F7CB-45CF-A9DC-F16D3F4BA4AF}" type="slidenum">
              <a:rPr lang="en-US" altLang="en-US"/>
              <a:pPr/>
              <a:t>‹#›</a:t>
            </a:fld>
            <a:endParaRPr lang="en-US"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4915E2-CC0A-4756-BD78-9FB9875168C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603D80-B3AD-4E72-B081-6CAEF06A086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4DA3E5-0F37-4411-8354-BA114C0CA8C8}" type="slidenum">
              <a:rPr lang="en-US"/>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C29221-AB44-4C16-8931-F20D5AF59B85}" type="slidenum">
              <a:rPr lang="en-US" altLang="en-US"/>
              <a:pPr/>
              <a:t>‹#›</a:t>
            </a:fld>
            <a:endParaRPr lang="en-US"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65346" name="Group 2"/>
          <p:cNvGrpSpPr>
            <a:grpSpLocks/>
          </p:cNvGrpSpPr>
          <p:nvPr/>
        </p:nvGrpSpPr>
        <p:grpSpPr bwMode="auto">
          <a:xfrm>
            <a:off x="0" y="1422400"/>
            <a:ext cx="9147175" cy="5435600"/>
            <a:chOff x="0" y="896"/>
            <a:chExt cx="5762" cy="3424"/>
          </a:xfrm>
        </p:grpSpPr>
        <p:grpSp>
          <p:nvGrpSpPr>
            <p:cNvPr id="1465347" name="Group 3"/>
            <p:cNvGrpSpPr>
              <a:grpSpLocks/>
            </p:cNvGrpSpPr>
            <p:nvPr userDrawn="1"/>
          </p:nvGrpSpPr>
          <p:grpSpPr bwMode="auto">
            <a:xfrm>
              <a:off x="20" y="896"/>
              <a:ext cx="5742" cy="3424"/>
              <a:chOff x="20" y="896"/>
              <a:chExt cx="5742" cy="3424"/>
            </a:xfrm>
          </p:grpSpPr>
          <p:sp>
            <p:nvSpPr>
              <p:cNvPr id="146534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4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5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535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535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5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536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465361" name="Group 17"/>
            <p:cNvGrpSpPr>
              <a:grpSpLocks/>
            </p:cNvGrpSpPr>
            <p:nvPr userDrawn="1"/>
          </p:nvGrpSpPr>
          <p:grpSpPr bwMode="auto">
            <a:xfrm>
              <a:off x="0" y="2291"/>
              <a:ext cx="1385" cy="1702"/>
              <a:chOff x="0" y="2291"/>
              <a:chExt cx="1385" cy="1702"/>
            </a:xfrm>
          </p:grpSpPr>
          <p:sp>
            <p:nvSpPr>
              <p:cNvPr id="146536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6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6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7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7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8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38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39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39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39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39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0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0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0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1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2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46542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46542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46542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2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3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543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543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3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4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4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4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545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545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545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545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546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46546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6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46546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6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547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7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547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46547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46547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7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548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548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46548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46548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46548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46548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46548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46548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46548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46548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46549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46549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46549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549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549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549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46549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46549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46549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46549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146550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146550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449A3FD0-8603-4801-9EBA-97AFC557B619}" type="slidenum">
              <a:rPr lang="en-US"/>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9F01DF-577D-48F0-A77D-2F788CE251AA}" type="slidenum">
              <a:rPr lang="en-US"/>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C2A42D-9D49-4B50-BC20-65493E93471A}" type="slidenum">
              <a:rPr lang="en-US"/>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880C6B-5E30-4BCC-92CE-455F04B80E1B}" type="slidenum">
              <a:rPr lang="en-US"/>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23D1B3-507E-4707-A3FC-1C8DF345F0DD}" type="slidenum">
              <a:rPr lang="en-US"/>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7635B17-40F3-4563-8B74-0F342D6B33F9}" type="slidenum">
              <a:rPr lang="en-US"/>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6DC6D6-29CC-49D1-8929-9F8B0418BC8A}" type="slidenum">
              <a:rPr lang="en-US"/>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CD7647-72F1-4DB5-BE83-C464431242F4}" type="slidenum">
              <a:rPr lang="en-US"/>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19A80D-CFD2-4F20-93D7-83EBBAD59FE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3BC5FF-4C63-430A-90DB-7EF4E897C011}" type="slidenum">
              <a:rPr lang="en-US"/>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F9FF1C-71EA-450F-9CBD-01F271FD6F97}" type="slidenum">
              <a:rPr lang="en-US"/>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D34A2F-2462-48CE-AD9C-A3854F16F667}" type="slidenum">
              <a:rPr lang="en-US"/>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944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4694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469444" name="Rectangle 4"/>
          <p:cNvSpPr>
            <a:spLocks noGrp="1" noChangeArrowheads="1"/>
          </p:cNvSpPr>
          <p:nvPr>
            <p:ph type="dt" sz="half" idx="2"/>
          </p:nvPr>
        </p:nvSpPr>
        <p:spPr/>
        <p:txBody>
          <a:bodyPr/>
          <a:lstStyle>
            <a:lvl1pPr>
              <a:defRPr/>
            </a:lvl1pPr>
          </a:lstStyle>
          <a:p>
            <a:endParaRPr lang="en-US" altLang="en-US"/>
          </a:p>
        </p:txBody>
      </p:sp>
      <p:sp>
        <p:nvSpPr>
          <p:cNvPr id="146944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469446" name="Rectangle 6"/>
          <p:cNvSpPr>
            <a:spLocks noGrp="1" noChangeArrowheads="1"/>
          </p:cNvSpPr>
          <p:nvPr>
            <p:ph type="sldNum" sz="quarter" idx="4"/>
          </p:nvPr>
        </p:nvSpPr>
        <p:spPr/>
        <p:txBody>
          <a:bodyPr/>
          <a:lstStyle>
            <a:lvl1pPr>
              <a:defRPr/>
            </a:lvl1pPr>
          </a:lstStyle>
          <a:p>
            <a:fld id="{E7B157ED-D95E-4CED-8BB9-45FD3CC51D3B}" type="slidenum">
              <a:rPr lang="en-US" altLang="en-US"/>
              <a:pPr/>
              <a:t>‹#›</a:t>
            </a:fld>
            <a:endParaRPr lang="en-US" altLang="en-US"/>
          </a:p>
        </p:txBody>
      </p:sp>
      <p:sp>
        <p:nvSpPr>
          <p:cNvPr id="146944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46944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782ECD-870E-4AC7-AA5E-867691AA116A}" type="slidenum">
              <a:rPr lang="en-US" altLang="en-US"/>
              <a:pPr/>
              <a:t>‹#›</a:t>
            </a:fld>
            <a:endParaRPr lang="en-US"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2FF939-E169-4264-AE68-965B6F78528A}" type="slidenum">
              <a:rPr lang="en-US" altLang="en-US"/>
              <a:pPr/>
              <a:t>‹#›</a:t>
            </a:fld>
            <a:endParaRPr lang="en-US"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B5E9CD-3A58-4582-BE1C-2157970FBE57}" type="slidenum">
              <a:rPr lang="en-US" altLang="en-US"/>
              <a:pPr/>
              <a:t>‹#›</a:t>
            </a:fld>
            <a:endParaRPr lang="en-US"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460D4C-23A1-416C-BFC6-D391CE4A0F8D}" type="slidenum">
              <a:rPr lang="en-US" altLang="en-US"/>
              <a:pPr/>
              <a:t>‹#›</a:t>
            </a:fld>
            <a:endParaRPr lang="en-US"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6E59D34-45F5-4BC6-BC51-573B9AA7862D}" type="slidenum">
              <a:rPr lang="en-US" altLang="en-US"/>
              <a:pPr/>
              <a:t>‹#›</a:t>
            </a:fld>
            <a:endParaRPr lang="en-US"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F3FBBB5-B998-4AD9-8304-843162BBD314}" type="slidenum">
              <a:rPr lang="en-US" altLang="en-US"/>
              <a:pPr/>
              <a:t>‹#›</a:t>
            </a:fld>
            <a:endParaRPr lang="en-US"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B321C9-73FD-42D1-920C-D3FD9CF0E4BE}"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113BF3-5D7D-4BB0-8CCB-D96F70638B58}" type="slidenum">
              <a:rPr lang="en-US"/>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C66C1E9-3648-49A3-A1E2-8B1C639DFC20}" type="slidenum">
              <a:rPr lang="en-US" altLang="en-US"/>
              <a:pPr/>
              <a:t>‹#›</a:t>
            </a:fld>
            <a:endParaRPr lang="en-US"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93726F-D1DC-4014-99D2-C9CC55E64CD4}" type="slidenum">
              <a:rPr lang="en-US" altLang="en-US"/>
              <a:pPr/>
              <a:t>‹#›</a:t>
            </a:fld>
            <a:endParaRPr lang="en-US"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0290236-7410-445F-A014-F8C70D206934}" type="slidenum">
              <a:rPr lang="en-US" altLang="en-US"/>
              <a:pPr/>
              <a:t>‹#›</a:t>
            </a:fld>
            <a:endParaRPr lang="en-US"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98114" name="Group 2"/>
          <p:cNvGrpSpPr>
            <a:grpSpLocks/>
          </p:cNvGrpSpPr>
          <p:nvPr/>
        </p:nvGrpSpPr>
        <p:grpSpPr bwMode="auto">
          <a:xfrm>
            <a:off x="1658938" y="1600200"/>
            <a:ext cx="6837362" cy="3200400"/>
            <a:chOff x="1045" y="1008"/>
            <a:chExt cx="4307" cy="2016"/>
          </a:xfrm>
        </p:grpSpPr>
        <p:sp>
          <p:nvSpPr>
            <p:cNvPr id="149811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1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1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9811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811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en-US" sz="2400">
                <a:latin typeface="Times New Roman" pitchFamily="18" charset="0"/>
              </a:endParaRPr>
            </a:p>
          </p:txBody>
        </p:sp>
        <p:sp>
          <p:nvSpPr>
            <p:cNvPr id="149812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98121" name="Rectangle 9"/>
          <p:cNvSpPr>
            <a:spLocks noGrp="1" noChangeArrowheads="1"/>
          </p:cNvSpPr>
          <p:nvPr>
            <p:ph type="dt" sz="half" idx="2"/>
          </p:nvPr>
        </p:nvSpPr>
        <p:spPr/>
        <p:txBody>
          <a:bodyPr/>
          <a:lstStyle>
            <a:lvl1pPr>
              <a:defRPr/>
            </a:lvl1pPr>
          </a:lstStyle>
          <a:p>
            <a:endParaRPr lang="en-US"/>
          </a:p>
        </p:txBody>
      </p:sp>
      <p:sp>
        <p:nvSpPr>
          <p:cNvPr id="1498122" name="Rectangle 10"/>
          <p:cNvSpPr>
            <a:spLocks noGrp="1" noChangeArrowheads="1"/>
          </p:cNvSpPr>
          <p:nvPr>
            <p:ph type="ftr" sz="quarter" idx="3"/>
          </p:nvPr>
        </p:nvSpPr>
        <p:spPr/>
        <p:txBody>
          <a:bodyPr/>
          <a:lstStyle>
            <a:lvl1pPr>
              <a:defRPr/>
            </a:lvl1pPr>
          </a:lstStyle>
          <a:p>
            <a:endParaRPr lang="en-US"/>
          </a:p>
        </p:txBody>
      </p:sp>
      <p:sp>
        <p:nvSpPr>
          <p:cNvPr id="1498123" name="Rectangle 11"/>
          <p:cNvSpPr>
            <a:spLocks noGrp="1" noChangeArrowheads="1"/>
          </p:cNvSpPr>
          <p:nvPr>
            <p:ph type="sldNum" sz="quarter" idx="4"/>
          </p:nvPr>
        </p:nvSpPr>
        <p:spPr/>
        <p:txBody>
          <a:bodyPr/>
          <a:lstStyle>
            <a:lvl1pPr>
              <a:defRPr/>
            </a:lvl1pPr>
          </a:lstStyle>
          <a:p>
            <a:fld id="{4B94D70E-4C75-4D33-9B67-CA9C7C578C3D}" type="slidenum">
              <a:rPr lang="en-US"/>
              <a:pPr/>
              <a:t>‹#›</a:t>
            </a:fld>
            <a:endParaRPr lang="en-US"/>
          </a:p>
        </p:txBody>
      </p:sp>
      <p:sp>
        <p:nvSpPr>
          <p:cNvPr id="1498124" name="Rectangle 12"/>
          <p:cNvSpPr>
            <a:spLocks noGrp="1" noChangeArrowheads="1"/>
          </p:cNvSpPr>
          <p:nvPr>
            <p:ph type="ctrTitle"/>
          </p:nvPr>
        </p:nvSpPr>
        <p:spPr>
          <a:xfrm>
            <a:off x="685800" y="1219200"/>
            <a:ext cx="7772400" cy="1933575"/>
          </a:xfrm>
        </p:spPr>
        <p:txBody>
          <a:bodyPr anchor="b"/>
          <a:lstStyle>
            <a:lvl1pPr>
              <a:defRPr/>
            </a:lvl1pPr>
          </a:lstStyle>
          <a:p>
            <a:r>
              <a:rPr lang="en-US"/>
              <a:t>Click to edit Master title style</a:t>
            </a:r>
          </a:p>
        </p:txBody>
      </p:sp>
      <p:sp>
        <p:nvSpPr>
          <p:cNvPr id="1498125" name="Rectangle 13"/>
          <p:cNvSpPr>
            <a:spLocks noGrp="1" noChangeArrowheads="1"/>
          </p:cNvSpPr>
          <p:nvPr>
            <p:ph type="subTitle" idx="1"/>
          </p:nvPr>
        </p:nvSpPr>
        <p:spPr>
          <a:xfrm>
            <a:off x="2057400" y="3505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954F23-C1B4-4E20-8F8F-B8147F84E084}" type="slidenum">
              <a:rPr lang="en-US"/>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071A99-49E1-4B4E-A81C-648B9759C3F4}" type="slidenum">
              <a:rPr lang="en-US"/>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6CEF7A-269D-45D8-BB29-55058EBED8E4}" type="slidenum">
              <a:rPr lang="en-US"/>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6F14C5A-D067-4DA6-A24F-0133A374BA85}" type="slidenum">
              <a:rPr lang="en-US"/>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E7EEE77-55BD-4F7E-B83E-0E49E8F2D343}" type="slidenum">
              <a:rPr lang="en-US"/>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3E4797-F239-4AC0-AE8B-A017B525299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71867C-E8FB-4107-8A3E-D9C482FA6DCF}" type="slidenum">
              <a:rPr lang="en-US"/>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E152EC-0AE3-4804-8A8B-E86D672948EB}" type="slidenum">
              <a:rPr lang="en-US"/>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006E2A-CE86-4E8C-8197-B624E1B6F270}" type="slidenum">
              <a:rPr lang="en-US"/>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009C77-68E8-43DF-845C-C5D421779862}" type="slidenum">
              <a:rPr lang="en-US"/>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030D05-53F5-468B-8681-2AD2378B0797}" type="slidenum">
              <a:rPr lang="en-US"/>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03234" name="Group 2"/>
          <p:cNvGrpSpPr>
            <a:grpSpLocks/>
          </p:cNvGrpSpPr>
          <p:nvPr/>
        </p:nvGrpSpPr>
        <p:grpSpPr bwMode="auto">
          <a:xfrm>
            <a:off x="0" y="0"/>
            <a:ext cx="9144000" cy="6858000"/>
            <a:chOff x="0" y="0"/>
            <a:chExt cx="5760" cy="4320"/>
          </a:xfrm>
        </p:grpSpPr>
        <p:sp>
          <p:nvSpPr>
            <p:cNvPr id="150323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50323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1503237" name="Group 5"/>
            <p:cNvGrpSpPr>
              <a:grpSpLocks/>
            </p:cNvGrpSpPr>
            <p:nvPr/>
          </p:nvGrpSpPr>
          <p:grpSpPr bwMode="auto">
            <a:xfrm>
              <a:off x="0" y="672"/>
              <a:ext cx="1806" cy="1989"/>
              <a:chOff x="0" y="672"/>
              <a:chExt cx="1806" cy="1989"/>
            </a:xfrm>
          </p:grpSpPr>
          <p:sp>
            <p:nvSpPr>
              <p:cNvPr id="150323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3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324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4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324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150324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150324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150324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1503249" name="Rectangle 17"/>
          <p:cNvSpPr>
            <a:spLocks noGrp="1" noChangeArrowheads="1"/>
          </p:cNvSpPr>
          <p:nvPr>
            <p:ph type="ftr" sz="quarter" idx="3"/>
          </p:nvPr>
        </p:nvSpPr>
        <p:spPr/>
        <p:txBody>
          <a:bodyPr/>
          <a:lstStyle>
            <a:lvl1pPr>
              <a:defRPr/>
            </a:lvl1pPr>
          </a:lstStyle>
          <a:p>
            <a:endParaRPr lang="en-US"/>
          </a:p>
        </p:txBody>
      </p:sp>
      <p:sp>
        <p:nvSpPr>
          <p:cNvPr id="1503250" name="Rectangle 18"/>
          <p:cNvSpPr>
            <a:spLocks noGrp="1" noChangeArrowheads="1"/>
          </p:cNvSpPr>
          <p:nvPr>
            <p:ph type="sldNum" sz="quarter" idx="4"/>
          </p:nvPr>
        </p:nvSpPr>
        <p:spPr/>
        <p:txBody>
          <a:bodyPr/>
          <a:lstStyle>
            <a:lvl1pPr>
              <a:defRPr/>
            </a:lvl1pPr>
          </a:lstStyle>
          <a:p>
            <a:fld id="{A6CC0841-AC46-4878-A768-8563D85E362F}" type="slidenum">
              <a:rPr lang="en-US"/>
              <a:pPr/>
              <a:t>‹#›</a:t>
            </a:fld>
            <a:endParaRPr lang="en-US"/>
          </a:p>
        </p:txBody>
      </p:sp>
      <p:sp>
        <p:nvSpPr>
          <p:cNvPr id="15032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5032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CA1E219-6A67-42EF-B1C2-600A61C7A25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1AF2492-CDE6-40D9-B7D9-D0D428D89A3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8A795EC-025A-409F-A0A0-A9BB8FD347C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063A14CD-11B9-4035-ADC0-022BF0EA5F7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F4BEC46-CC5F-4A5B-A4C8-A6F440D7FA00}"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536EE456-4026-4D1E-9B6B-F6B375415069}" type="slidenum">
              <a:rPr lang="en-US"/>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FF4D0D77-27EC-4DC7-86F7-61E7B7B95CE0}"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8DEEE0C-7A97-41CB-A8FF-FDDB42834E4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BE2E091-95E1-4607-B849-73E6B41BAC2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C99DCED-BF20-4EF9-862F-5668A5827A5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AAF7202-8A4D-4023-8909-072CE747B14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4738" name="Group 2"/>
          <p:cNvGrpSpPr>
            <a:grpSpLocks/>
          </p:cNvGrpSpPr>
          <p:nvPr/>
        </p:nvGrpSpPr>
        <p:grpSpPr bwMode="auto">
          <a:xfrm>
            <a:off x="3800475" y="1789113"/>
            <a:ext cx="5340350" cy="5056187"/>
            <a:chOff x="2394" y="1127"/>
            <a:chExt cx="3364" cy="3185"/>
          </a:xfrm>
        </p:grpSpPr>
        <p:sp>
          <p:nvSpPr>
            <p:cNvPr id="1524739"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0"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4741"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2"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43"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4"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5"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6"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7"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48"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49"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0"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524751"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524752"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3"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4"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5"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6"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7"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8"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59"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524760"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61"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62"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63"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524764"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4765"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524766"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67"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4768"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524769"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4770"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4771"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524772"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524773" name="Rectangle 37"/>
          <p:cNvSpPr>
            <a:spLocks noGrp="1" noChangeArrowheads="1"/>
          </p:cNvSpPr>
          <p:nvPr>
            <p:ph type="dt" sz="half" idx="2"/>
          </p:nvPr>
        </p:nvSpPr>
        <p:spPr/>
        <p:txBody>
          <a:bodyPr/>
          <a:lstStyle>
            <a:lvl1pPr>
              <a:defRPr/>
            </a:lvl1pPr>
          </a:lstStyle>
          <a:p>
            <a:endParaRPr lang="en-US"/>
          </a:p>
        </p:txBody>
      </p:sp>
      <p:sp>
        <p:nvSpPr>
          <p:cNvPr id="1524774" name="Rectangle 38"/>
          <p:cNvSpPr>
            <a:spLocks noGrp="1" noChangeArrowheads="1"/>
          </p:cNvSpPr>
          <p:nvPr>
            <p:ph type="ftr" sz="quarter" idx="3"/>
          </p:nvPr>
        </p:nvSpPr>
        <p:spPr/>
        <p:txBody>
          <a:bodyPr/>
          <a:lstStyle>
            <a:lvl1pPr>
              <a:defRPr/>
            </a:lvl1pPr>
          </a:lstStyle>
          <a:p>
            <a:endParaRPr lang="en-US"/>
          </a:p>
        </p:txBody>
      </p:sp>
      <p:sp>
        <p:nvSpPr>
          <p:cNvPr id="1524775"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24776"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524777" name="Rectangle 41"/>
          <p:cNvSpPr>
            <a:spLocks noGrp="1" noChangeArrowheads="1"/>
          </p:cNvSpPr>
          <p:nvPr>
            <p:ph type="sldNum" sz="quarter" idx="4"/>
          </p:nvPr>
        </p:nvSpPr>
        <p:spPr/>
        <p:txBody>
          <a:bodyPr/>
          <a:lstStyle>
            <a:lvl1pPr>
              <a:defRPr/>
            </a:lvl1pPr>
          </a:lstStyle>
          <a:p>
            <a:fld id="{86959230-0874-4CC7-AF60-A3F43C383D37}" type="slidenum">
              <a:rPr lang="en-US"/>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32CBEA-43A4-4C7C-A395-6150BE885C0B}" type="slidenum">
              <a:rPr lang="en-US"/>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A6C622-052C-4C0C-8A8A-BCB5136FE674}" type="slidenum">
              <a:rPr lang="en-US"/>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12F5C1-A6D2-43FA-BEA4-27815A016DAF}" type="slidenum">
              <a:rPr lang="en-US"/>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6765C9-482F-4C47-9FE8-EF0C4ACE3250}"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986"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41987" name="Rectangle 3"/>
          <p:cNvSpPr>
            <a:spLocks noGrp="1" noChangeArrowheads="1"/>
          </p:cNvSpPr>
          <p:nvPr>
            <p:ph type="dt" sz="half" idx="2"/>
          </p:nvPr>
        </p:nvSpPr>
        <p:spPr>
          <a:xfrm>
            <a:off x="304800" y="6248400"/>
            <a:ext cx="1905000" cy="457200"/>
          </a:xfrm>
        </p:spPr>
        <p:txBody>
          <a:bodyPr/>
          <a:lstStyle>
            <a:lvl1pPr>
              <a:defRPr/>
            </a:lvl1pPr>
          </a:lstStyle>
          <a:p>
            <a:endParaRPr lang="en-US"/>
          </a:p>
        </p:txBody>
      </p:sp>
      <p:sp>
        <p:nvSpPr>
          <p:cNvPr id="41988" name="Rectangle 4"/>
          <p:cNvSpPr>
            <a:spLocks noGrp="1" noChangeArrowheads="1"/>
          </p:cNvSpPr>
          <p:nvPr>
            <p:ph type="ftr" sz="quarter" idx="3"/>
          </p:nvPr>
        </p:nvSpPr>
        <p:spPr/>
        <p:txBody>
          <a:bodyPr/>
          <a:lstStyle>
            <a:lvl1pPr>
              <a:defRPr/>
            </a:lvl1pPr>
          </a:lstStyle>
          <a:p>
            <a:endParaRPr lang="en-US"/>
          </a:p>
        </p:txBody>
      </p:sp>
      <p:sp>
        <p:nvSpPr>
          <p:cNvPr id="41989" name="Rectangle 5"/>
          <p:cNvSpPr>
            <a:spLocks noGrp="1" noChangeArrowheads="1"/>
          </p:cNvSpPr>
          <p:nvPr>
            <p:ph type="sldNum" sz="quarter" idx="4"/>
          </p:nvPr>
        </p:nvSpPr>
        <p:spPr>
          <a:xfrm>
            <a:off x="7010400" y="6248400"/>
            <a:ext cx="1905000" cy="457200"/>
          </a:xfrm>
        </p:spPr>
        <p:txBody>
          <a:bodyPr/>
          <a:lstStyle>
            <a:lvl1pPr>
              <a:defRPr/>
            </a:lvl1pPr>
          </a:lstStyle>
          <a:p>
            <a:fld id="{5EADEB26-4B01-4F10-A565-540A46A02C92}" type="slidenum">
              <a:rPr lang="en-US"/>
              <a:pPr/>
              <a:t>‹#›</a:t>
            </a:fld>
            <a:endParaRPr lang="en-US"/>
          </a:p>
        </p:txBody>
      </p:sp>
      <p:sp>
        <p:nvSpPr>
          <p:cNvPr id="4199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4199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Tree>
  </p:cSld>
  <p:clrMapOvr>
    <a:masterClrMapping/>
  </p:clrMapOvr>
  <p:transition spd="slow"/>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0E5D32-F547-4ECC-AF44-C81C9DC2DA3C}" type="slidenum">
              <a:rPr lang="en-US"/>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8018BCF-3AC0-458E-9CBA-BA0D2CA88189}" type="slidenum">
              <a:rPr lang="en-US"/>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62E29-83E9-47DF-AE5E-9490CC60EC9C}" type="slidenum">
              <a:rPr lang="en-US"/>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15C510-3480-4F07-A397-F48EB246AF56}" type="slidenum">
              <a:rPr lang="en-US"/>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29702D-770A-4418-B37A-6243D5E59F81}" type="slidenum">
              <a:rPr lang="en-US"/>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30D63-654F-425D-9BED-238E2BB6B864}" type="slidenum">
              <a:rPr lang="en-US"/>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9554" name="Group 2"/>
          <p:cNvGrpSpPr>
            <a:grpSpLocks/>
          </p:cNvGrpSpPr>
          <p:nvPr/>
        </p:nvGrpSpPr>
        <p:grpSpPr bwMode="auto">
          <a:xfrm>
            <a:off x="0" y="2438400"/>
            <a:ext cx="9009063" cy="1052513"/>
            <a:chOff x="0" y="1536"/>
            <a:chExt cx="5675" cy="663"/>
          </a:xfrm>
        </p:grpSpPr>
        <p:grpSp>
          <p:nvGrpSpPr>
            <p:cNvPr id="1559555" name="Group 3"/>
            <p:cNvGrpSpPr>
              <a:grpSpLocks/>
            </p:cNvGrpSpPr>
            <p:nvPr/>
          </p:nvGrpSpPr>
          <p:grpSpPr bwMode="auto">
            <a:xfrm>
              <a:off x="183" y="1604"/>
              <a:ext cx="448" cy="299"/>
              <a:chOff x="720" y="336"/>
              <a:chExt cx="624" cy="432"/>
            </a:xfrm>
          </p:grpSpPr>
          <p:sp>
            <p:nvSpPr>
              <p:cNvPr id="155955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55955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1559558" name="Group 6"/>
            <p:cNvGrpSpPr>
              <a:grpSpLocks/>
            </p:cNvGrpSpPr>
            <p:nvPr/>
          </p:nvGrpSpPr>
          <p:grpSpPr bwMode="auto">
            <a:xfrm>
              <a:off x="261" y="1870"/>
              <a:ext cx="465" cy="299"/>
              <a:chOff x="912" y="2640"/>
              <a:chExt cx="672" cy="432"/>
            </a:xfrm>
          </p:grpSpPr>
          <p:sp>
            <p:nvSpPr>
              <p:cNvPr id="155955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55956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55956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55956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55956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55956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5595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5956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55956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55956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B70963BF-CFB9-4FDC-B9FB-C884A2181875}" type="slidenum">
              <a:rPr lang="en-US"/>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2D2A57-3A26-4776-BEA7-A95179579F0E}" type="slidenum">
              <a:rPr lang="en-US"/>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6A3B38-F8FE-4A62-A7D8-51FA9E3F6C1F}" type="slidenum">
              <a:rPr lang="en-US"/>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7E25A8-0CA8-433D-8F22-D017C89623A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273B43-5721-481E-AAAB-141FFB73CB6F}" type="slidenum">
              <a:rPr lang="en-US"/>
              <a:pPr/>
              <a:t>‹#›</a:t>
            </a:fld>
            <a:endParaRPr lang="en-US"/>
          </a:p>
        </p:txBody>
      </p:sp>
    </p:spTree>
  </p:cSld>
  <p:clrMapOvr>
    <a:masterClrMapping/>
  </p:clrMapOvr>
  <p:transition spd="slow"/>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6CEAA9-8732-4A30-AD6D-64154D74FD8A}" type="slidenum">
              <a:rPr lang="en-US"/>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306B5E-F2CB-4687-AB4D-FC2DDC4604BA}" type="slidenum">
              <a:rPr lang="en-US"/>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8CA59C-7C4F-4D7B-AD71-2619E094787B}" type="slidenum">
              <a:rPr lang="en-US"/>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DA1EBC-1CE0-4DA5-B3F9-40645C6CFEFE}" type="slidenum">
              <a:rPr lang="en-US"/>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464B3B-876D-4204-A5F0-7F3F0AA4C58B}" type="slidenum">
              <a:rPr lang="en-US"/>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3D732A-7632-4695-931E-0CED422283F9}" type="slidenum">
              <a:rPr lang="en-US"/>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40479E-1A4C-4FBE-8C2B-C0848D496C5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FE7260-E592-49D1-A20C-A0E5A8D591B7}" type="slidenum">
              <a:rPr lang="en-US"/>
              <a:pPr/>
              <a:t>‹#›</a:t>
            </a:fld>
            <a:endParaRPr lang="en-US"/>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F65445-4B72-4219-818B-83B669F0D8B1}" type="slidenum">
              <a:rPr lang="en-US"/>
              <a:pPr/>
              <a:t>‹#›</a:t>
            </a:fld>
            <a:endParaRPr lang="en-US"/>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88E0C0-773A-454E-84B4-6A639CA7BA9F}"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9B07CB-E383-4BA0-B9B0-830AEBED732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E08E078-485D-4D84-B196-827E2725FE91}" type="slidenum">
              <a:rPr lang="en-US"/>
              <a:pPr/>
              <a:t>‹#›</a:t>
            </a:fld>
            <a:endParaRPr lang="en-US"/>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2E10B-133B-4FB1-BD16-692CA7C2519F}" type="slidenum">
              <a:rPr lang="en-US"/>
              <a:pPr/>
              <a:t>‹#›</a:t>
            </a:fld>
            <a:endParaRPr lang="en-US"/>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495F46-AB35-4DB7-A09F-123057C6C816}" type="slidenum">
              <a:rPr lang="en-US"/>
              <a:pPr/>
              <a:t>‹#›</a:t>
            </a:fld>
            <a:endParaRPr lang="en-US"/>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1BC051-ABFA-4715-A1D5-1A44538930EE}" type="slidenum">
              <a:rPr lang="en-US"/>
              <a:pPr/>
              <a:t>‹#›</a:t>
            </a:fld>
            <a:endParaRPr lang="en-US"/>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356A7-9AE5-4DFD-BB83-EBEE57523A85}" type="slidenum">
              <a:rPr lang="en-US"/>
              <a:pPr/>
              <a:t>‹#›</a:t>
            </a:fld>
            <a:endParaRPr lang="en-US"/>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CB74FB-AE20-4BCA-9518-2E6A72AB99EF}" type="slidenum">
              <a:rPr lang="en-US"/>
              <a:pPr/>
              <a:t>‹#›</a:t>
            </a:fld>
            <a:endParaRPr lang="en-US"/>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658" name="Group 2"/>
          <p:cNvGrpSpPr>
            <a:grpSpLocks/>
          </p:cNvGrpSpPr>
          <p:nvPr/>
        </p:nvGrpSpPr>
        <p:grpSpPr bwMode="auto">
          <a:xfrm>
            <a:off x="0" y="1422400"/>
            <a:ext cx="9147175" cy="5435600"/>
            <a:chOff x="0" y="896"/>
            <a:chExt cx="5762" cy="3424"/>
          </a:xfrm>
        </p:grpSpPr>
        <p:grpSp>
          <p:nvGrpSpPr>
            <p:cNvPr id="326659" name="Group 3"/>
            <p:cNvGrpSpPr>
              <a:grpSpLocks/>
            </p:cNvGrpSpPr>
            <p:nvPr userDrawn="1"/>
          </p:nvGrpSpPr>
          <p:grpSpPr bwMode="auto">
            <a:xfrm>
              <a:off x="20" y="896"/>
              <a:ext cx="5742" cy="3424"/>
              <a:chOff x="20" y="896"/>
              <a:chExt cx="5742" cy="3424"/>
            </a:xfrm>
          </p:grpSpPr>
          <p:sp>
            <p:nvSpPr>
              <p:cNvPr id="32666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666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666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666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666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666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666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666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666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666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667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667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667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26673" name="Group 17"/>
            <p:cNvGrpSpPr>
              <a:grpSpLocks/>
            </p:cNvGrpSpPr>
            <p:nvPr userDrawn="1"/>
          </p:nvGrpSpPr>
          <p:grpSpPr bwMode="auto">
            <a:xfrm>
              <a:off x="0" y="2291"/>
              <a:ext cx="1385" cy="1702"/>
              <a:chOff x="0" y="2291"/>
              <a:chExt cx="1385" cy="1702"/>
            </a:xfrm>
          </p:grpSpPr>
          <p:sp>
            <p:nvSpPr>
              <p:cNvPr id="32667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67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67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67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7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7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8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8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8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8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8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69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9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69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0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0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0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1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1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1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1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2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2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3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2673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2673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2674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4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4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4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2674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4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4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4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674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4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5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5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5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5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5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6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676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676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677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2677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2677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2677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677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2677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7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7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7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7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8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8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678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678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2678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2678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8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8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2678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8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9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9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679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2679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2679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2679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2679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2679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2679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2679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2680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2680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2680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2680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2680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680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2680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2680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2680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2680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32681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32681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32681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32681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E5432CA0-16F3-4764-941E-75B35666447E}"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D31F1A-C300-47F7-87F1-29CDA2E17B1A}"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F7E481-D660-4BBE-A6A3-1CA494E606B0}"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0C1C3D-0AFC-4505-BCF8-3D93E83170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7E0AAB-10C7-4FB8-92BB-FFFE34ACDF3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D7AE2B-1FAA-4B34-9DE2-D41A75AA8D1E}"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43A445-0FC7-4FE5-AC46-5A7D76C7BDD9}"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E7D3A8-3C7B-4016-A422-32D90AF769D4}"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D59ABD-CDB6-4554-AEEF-66C45181A409}"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1A7C72-C094-46A0-9FFF-FB8832FFB5B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5A468E-C0AE-47E7-88F1-3F3D38E19817}"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10144E-187A-44D1-975D-72B42106A154}"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60514" name="Group 2"/>
          <p:cNvGrpSpPr>
            <a:grpSpLocks/>
          </p:cNvGrpSpPr>
          <p:nvPr/>
        </p:nvGrpSpPr>
        <p:grpSpPr bwMode="auto">
          <a:xfrm>
            <a:off x="0" y="0"/>
            <a:ext cx="5867400" cy="6858000"/>
            <a:chOff x="0" y="0"/>
            <a:chExt cx="3696" cy="4320"/>
          </a:xfrm>
        </p:grpSpPr>
        <p:sp>
          <p:nvSpPr>
            <p:cNvPr id="96051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a:latin typeface="Times New Roman" pitchFamily="18" charset="0"/>
              </a:endParaRPr>
            </a:p>
          </p:txBody>
        </p:sp>
        <p:sp>
          <p:nvSpPr>
            <p:cNvPr id="9605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a:latin typeface="Times New Roman" pitchFamily="18" charset="0"/>
              </a:endParaRPr>
            </a:p>
          </p:txBody>
        </p:sp>
      </p:grpSp>
      <p:grpSp>
        <p:nvGrpSpPr>
          <p:cNvPr id="960517" name="Group 5"/>
          <p:cNvGrpSpPr>
            <a:grpSpLocks/>
          </p:cNvGrpSpPr>
          <p:nvPr/>
        </p:nvGrpSpPr>
        <p:grpSpPr bwMode="auto">
          <a:xfrm>
            <a:off x="3632200" y="4889500"/>
            <a:ext cx="4876800" cy="319088"/>
            <a:chOff x="2288" y="3080"/>
            <a:chExt cx="3072" cy="201"/>
          </a:xfrm>
        </p:grpSpPr>
        <p:sp>
          <p:nvSpPr>
            <p:cNvPr id="9605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6051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96052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96052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960522" name="Rectangle 10"/>
          <p:cNvSpPr>
            <a:spLocks noGrp="1" noChangeArrowheads="1"/>
          </p:cNvSpPr>
          <p:nvPr>
            <p:ph type="ftr" sz="quarter" idx="3"/>
          </p:nvPr>
        </p:nvSpPr>
        <p:spPr/>
        <p:txBody>
          <a:bodyPr/>
          <a:lstStyle>
            <a:lvl1pPr algn="r">
              <a:defRPr/>
            </a:lvl1pPr>
          </a:lstStyle>
          <a:p>
            <a:endParaRPr lang="en-US"/>
          </a:p>
        </p:txBody>
      </p:sp>
      <p:sp>
        <p:nvSpPr>
          <p:cNvPr id="960523" name="Rectangle 11"/>
          <p:cNvSpPr>
            <a:spLocks noGrp="1" noChangeArrowheads="1"/>
          </p:cNvSpPr>
          <p:nvPr>
            <p:ph type="sldNum" sz="quarter" idx="4"/>
          </p:nvPr>
        </p:nvSpPr>
        <p:spPr>
          <a:xfrm>
            <a:off x="76200" y="6248400"/>
            <a:ext cx="587375" cy="488950"/>
          </a:xfrm>
        </p:spPr>
        <p:txBody>
          <a:bodyPr anchorCtr="0"/>
          <a:lstStyle>
            <a:lvl1pPr>
              <a:defRPr/>
            </a:lvl1pPr>
          </a:lstStyle>
          <a:p>
            <a:fld id="{B72B9B1C-DDEE-41C9-A064-8251C6EE6B1E}" type="slidenum">
              <a:rPr lang="en-US"/>
              <a:pPr/>
              <a:t>‹#›</a:t>
            </a:fld>
            <a:endParaRPr lang="en-US"/>
          </a:p>
        </p:txBody>
      </p:sp>
      <p:sp>
        <p:nvSpPr>
          <p:cNvPr id="96052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ED4816-7318-4403-A4FD-8959644682D3}"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5DBAC8-B8C1-4C84-A679-F3E91EE0799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3E5E20-51A1-4BA8-996F-2DC63A5FA33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EEB014-E784-4EFE-8D7A-62F820A6213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33F559-A41D-4C22-B5F9-FCE83878769E}"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FB5D19-C2E8-46E0-943B-E45586999102}"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5F20EC-EFB5-4B26-886E-82589BCE19F0}"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331ACD-2B4A-4700-B16B-35B101843120}"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61D47E-7124-4D4B-918D-76CD27568DCD}"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98794F-BF99-4464-A621-6FC885B6995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F60FCE-734A-47AA-BE8E-CFDBE251D903}"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F88C7C-A321-4EAD-85E2-70F6C92DD6F6}"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0BF4B6-2A04-4613-A1B7-F81944D53CF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279ACA0-4C6A-4F72-BA70-AE48673186E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4DD4D0-F815-49A9-B4BB-4E29D09B3F54}"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D76964-ADA6-4838-BB77-3E59EBE17BC2}"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B1CBCD-BA33-49C1-B06C-9D913EBFD7EA}"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DCFF5A-C2D9-49E2-BA8F-B372C6F8076D}"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782320-0673-481C-9917-F0A4B26A4DBB}"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60F4E5-790B-4A4E-9155-8A27E7DFF057}"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5F00DE-0580-4882-8E01-C9E013968B15}"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29FEB3-726C-43A6-BCCC-76624D281C92}"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867C49-3C73-4FBF-BF95-554C0E3CAC28}"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3330" name="Group 2"/>
          <p:cNvGrpSpPr>
            <a:grpSpLocks/>
          </p:cNvGrpSpPr>
          <p:nvPr/>
        </p:nvGrpSpPr>
        <p:grpSpPr bwMode="auto">
          <a:xfrm>
            <a:off x="0" y="0"/>
            <a:ext cx="9159875" cy="6858000"/>
            <a:chOff x="0" y="0"/>
            <a:chExt cx="5770" cy="4320"/>
          </a:xfrm>
        </p:grpSpPr>
        <p:sp>
          <p:nvSpPr>
            <p:cNvPr id="11233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12333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3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3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12333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3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3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4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12334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1233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4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1233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334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334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335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1233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12335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1233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23354"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1123355" name="Rectangle 27"/>
          <p:cNvSpPr>
            <a:spLocks noGrp="1" noChangeArrowheads="1"/>
          </p:cNvSpPr>
          <p:nvPr>
            <p:ph type="ftr" sz="quarter" idx="3"/>
          </p:nvPr>
        </p:nvSpPr>
        <p:spPr/>
        <p:txBody>
          <a:bodyPr/>
          <a:lstStyle>
            <a:lvl1pPr>
              <a:defRPr/>
            </a:lvl1pPr>
          </a:lstStyle>
          <a:p>
            <a:endParaRPr lang="en-US"/>
          </a:p>
        </p:txBody>
      </p:sp>
      <p:sp>
        <p:nvSpPr>
          <p:cNvPr id="1123356" name="Rectangle 28"/>
          <p:cNvSpPr>
            <a:spLocks noGrp="1" noChangeArrowheads="1"/>
          </p:cNvSpPr>
          <p:nvPr>
            <p:ph type="sldNum" sz="quarter" idx="4"/>
          </p:nvPr>
        </p:nvSpPr>
        <p:spPr/>
        <p:txBody>
          <a:bodyPr/>
          <a:lstStyle>
            <a:lvl1pPr>
              <a:defRPr/>
            </a:lvl1pPr>
          </a:lstStyle>
          <a:p>
            <a:fld id="{4C442FE5-E4D4-4A60-B52F-D43D513640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C145BA-E370-495D-B47D-750FE285562D}"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48B9544-1181-469D-A5E6-11DFBE5020F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ACBD219-E19B-4250-B646-2A03D225807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D4DEA99-8DDF-461F-AF91-E6C5560EEBB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28B3339E-808E-43B2-ACD5-379A494E949A}"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2391EC2-9A01-48B5-AF8F-55AA59BB7817}"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0B5D7AC0-EF69-42F9-A378-43BBBE2A58C1}"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6D21938-8E9B-4D82-91AC-9E8B83F070D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E72C9D1-1657-46FF-BA8F-297FB20DAB1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7F8FC54-7A41-4602-A900-CEBA56626A2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4F522EF-775C-4393-B221-E72B1047941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4E040F-178D-4985-8AFC-8F556776E952}"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335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1335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13357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1133573" name="Rectangle 5"/>
          <p:cNvSpPr>
            <a:spLocks noGrp="1" noChangeArrowheads="1"/>
          </p:cNvSpPr>
          <p:nvPr>
            <p:ph type="ftr" sz="quarter" idx="3"/>
          </p:nvPr>
        </p:nvSpPr>
        <p:spPr/>
        <p:txBody>
          <a:bodyPr/>
          <a:lstStyle>
            <a:lvl1pPr>
              <a:defRPr/>
            </a:lvl1pPr>
          </a:lstStyle>
          <a:p>
            <a:endParaRPr lang="en-US"/>
          </a:p>
        </p:txBody>
      </p:sp>
      <p:sp>
        <p:nvSpPr>
          <p:cNvPr id="1133574" name="Rectangle 6"/>
          <p:cNvSpPr>
            <a:spLocks noGrp="1" noChangeArrowheads="1"/>
          </p:cNvSpPr>
          <p:nvPr>
            <p:ph type="sldNum" sz="quarter" idx="4"/>
          </p:nvPr>
        </p:nvSpPr>
        <p:spPr/>
        <p:txBody>
          <a:bodyPr/>
          <a:lstStyle>
            <a:lvl1pPr>
              <a:defRPr/>
            </a:lvl1pPr>
          </a:lstStyle>
          <a:p>
            <a:fld id="{6959CFA1-5A91-42F3-9DB8-7C1C6FB46985}" type="slidenum">
              <a:rPr lang="en-US"/>
              <a:pPr/>
              <a:t>‹#›</a:t>
            </a:fld>
            <a:endParaRPr lang="en-US"/>
          </a:p>
        </p:txBody>
      </p:sp>
      <p:sp>
        <p:nvSpPr>
          <p:cNvPr id="113357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42C674-4940-417A-AE2B-B6607CE930DA}"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643A52-60C6-46EF-93DA-84247FB7E24B}"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841EB1-284E-4CC0-A265-1D07A0E9A73B}"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188777-C930-434E-B045-48259F0CB593}"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5DA98A-287D-4B31-B7D9-DF342D220AF1}"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FB14C4-4E91-478D-A90C-41C06832167B}"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ECA864-F44A-4E62-9858-54F118EAF417}"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6DA3D9-A647-4C7F-AC26-4A4FBF47A7B6}"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34BCC-3D64-4759-A66A-16F2656A6A7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800F96-2E78-4535-BA72-9F069FD19963}"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8DB383-8616-4C3E-B095-16C7D63BC3F6}"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38690" name="Group 2"/>
          <p:cNvGrpSpPr>
            <a:grpSpLocks/>
          </p:cNvGrpSpPr>
          <p:nvPr/>
        </p:nvGrpSpPr>
        <p:grpSpPr bwMode="auto">
          <a:xfrm>
            <a:off x="0" y="0"/>
            <a:ext cx="9144000" cy="6934200"/>
            <a:chOff x="0" y="0"/>
            <a:chExt cx="5760" cy="4368"/>
          </a:xfrm>
        </p:grpSpPr>
        <p:sp>
          <p:nvSpPr>
            <p:cNvPr id="11386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13869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869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869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869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869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869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869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869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13870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13870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1387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1387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1387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13870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13870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87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13870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13870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13871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38711" name="Rectangle 23"/>
          <p:cNvSpPr>
            <a:spLocks noGrp="1" noChangeArrowheads="1"/>
          </p:cNvSpPr>
          <p:nvPr>
            <p:ph type="dt" sz="quarter" idx="2"/>
          </p:nvPr>
        </p:nvSpPr>
        <p:spPr/>
        <p:txBody>
          <a:bodyPr/>
          <a:lstStyle>
            <a:lvl1pPr>
              <a:defRPr/>
            </a:lvl1pPr>
          </a:lstStyle>
          <a:p>
            <a:endParaRPr lang="en-US"/>
          </a:p>
        </p:txBody>
      </p:sp>
      <p:sp>
        <p:nvSpPr>
          <p:cNvPr id="1138712" name="Rectangle 24"/>
          <p:cNvSpPr>
            <a:spLocks noGrp="1" noChangeArrowheads="1"/>
          </p:cNvSpPr>
          <p:nvPr>
            <p:ph type="ftr" sz="quarter" idx="3"/>
          </p:nvPr>
        </p:nvSpPr>
        <p:spPr/>
        <p:txBody>
          <a:bodyPr/>
          <a:lstStyle>
            <a:lvl1pPr>
              <a:defRPr/>
            </a:lvl1pPr>
          </a:lstStyle>
          <a:p>
            <a:endParaRPr lang="en-US"/>
          </a:p>
        </p:txBody>
      </p:sp>
      <p:sp>
        <p:nvSpPr>
          <p:cNvPr id="1138713" name="Rectangle 25"/>
          <p:cNvSpPr>
            <a:spLocks noGrp="1" noChangeArrowheads="1"/>
          </p:cNvSpPr>
          <p:nvPr>
            <p:ph type="sldNum" sz="quarter" idx="4"/>
          </p:nvPr>
        </p:nvSpPr>
        <p:spPr/>
        <p:txBody>
          <a:bodyPr/>
          <a:lstStyle>
            <a:lvl1pPr>
              <a:defRPr/>
            </a:lvl1pPr>
          </a:lstStyle>
          <a:p>
            <a:fld id="{534194C1-4863-4031-A62E-D1DEC3BA0E41}" type="slidenum">
              <a:rPr lang="en-US"/>
              <a:pPr/>
              <a:t>‹#›</a:t>
            </a:fld>
            <a:endParaRPr lang="en-US"/>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4912EF-7604-42FB-BF6E-B91205931072}"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B6C92E-3071-4DCD-A013-1125F7A2B529}"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FAAD18-B747-43E5-9727-969ADE4BC352}"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D98B70-82B3-4BF4-BD6F-73B0508D678E}"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975B6C-EDD3-4760-94F6-01AB029A34EB}"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977B14F-A66F-4F89-8DAF-BF308F948B43}"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6FE232-92AB-41F8-B8A6-89AC726E954C}"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596ECF-1615-482D-B235-2FE8028285A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4.w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17" Type="http://schemas.openxmlformats.org/officeDocument/2006/relationships/image" Target="../media/image8.png"/><Relationship Id="rId2" Type="http://schemas.openxmlformats.org/officeDocument/2006/relationships/slideLayout" Target="../slideLayouts/slideLayout114.xml"/><Relationship Id="rId16" Type="http://schemas.openxmlformats.org/officeDocument/2006/relationships/image" Target="../media/image7.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6.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65AB01-6770-46B8-9B81-BBC5DC2AB8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419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571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34CF35-E46B-42A7-A1B2-534063EA6F61}" type="slidenum">
              <a:rPr lang="en-US"/>
              <a:pPr/>
              <a:t>‹#›</a:t>
            </a:fld>
            <a:endParaRPr lang="en-US"/>
          </a:p>
        </p:txBody>
      </p:sp>
      <p:grpSp>
        <p:nvGrpSpPr>
          <p:cNvPr id="1157124" name="Group 4"/>
          <p:cNvGrpSpPr>
            <a:grpSpLocks/>
          </p:cNvGrpSpPr>
          <p:nvPr/>
        </p:nvGrpSpPr>
        <p:grpSpPr bwMode="auto">
          <a:xfrm>
            <a:off x="0" y="0"/>
            <a:ext cx="9140825" cy="6850063"/>
            <a:chOff x="0" y="0"/>
            <a:chExt cx="5758" cy="4315"/>
          </a:xfrm>
        </p:grpSpPr>
        <p:grpSp>
          <p:nvGrpSpPr>
            <p:cNvPr id="1157125" name="Group 5"/>
            <p:cNvGrpSpPr>
              <a:grpSpLocks/>
            </p:cNvGrpSpPr>
            <p:nvPr userDrawn="1"/>
          </p:nvGrpSpPr>
          <p:grpSpPr bwMode="auto">
            <a:xfrm>
              <a:off x="1728" y="2230"/>
              <a:ext cx="4027" cy="2085"/>
              <a:chOff x="1728" y="2230"/>
              <a:chExt cx="4027" cy="2085"/>
            </a:xfrm>
          </p:grpSpPr>
          <p:sp>
            <p:nvSpPr>
              <p:cNvPr id="11571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11571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11571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11571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11571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11571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11571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1571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571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1571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07"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99106" name="Group 2"/>
          <p:cNvGrpSpPr>
            <a:grpSpLocks/>
          </p:cNvGrpSpPr>
          <p:nvPr/>
        </p:nvGrpSpPr>
        <p:grpSpPr bwMode="auto">
          <a:xfrm>
            <a:off x="0" y="0"/>
            <a:ext cx="9159875" cy="6870700"/>
            <a:chOff x="0" y="0"/>
            <a:chExt cx="5770" cy="4328"/>
          </a:xfrm>
        </p:grpSpPr>
        <p:sp>
          <p:nvSpPr>
            <p:cNvPr id="1199107"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1199108"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119910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1199110" name="Group 6"/>
            <p:cNvGrpSpPr>
              <a:grpSpLocks/>
            </p:cNvGrpSpPr>
            <p:nvPr/>
          </p:nvGrpSpPr>
          <p:grpSpPr bwMode="auto">
            <a:xfrm>
              <a:off x="4944" y="1"/>
              <a:ext cx="816" cy="3974"/>
              <a:chOff x="4944" y="1"/>
              <a:chExt cx="816" cy="3974"/>
            </a:xfrm>
          </p:grpSpPr>
          <p:grpSp>
            <p:nvGrpSpPr>
              <p:cNvPr id="1199111" name="Group 7"/>
              <p:cNvGrpSpPr>
                <a:grpSpLocks/>
              </p:cNvGrpSpPr>
              <p:nvPr userDrawn="1"/>
            </p:nvGrpSpPr>
            <p:grpSpPr bwMode="auto">
              <a:xfrm>
                <a:off x="5280" y="1"/>
                <a:ext cx="480" cy="1430"/>
                <a:chOff x="5280" y="1"/>
                <a:chExt cx="480" cy="1430"/>
              </a:xfrm>
            </p:grpSpPr>
            <p:grpSp>
              <p:nvGrpSpPr>
                <p:cNvPr id="1199112" name="Group 8"/>
                <p:cNvGrpSpPr>
                  <a:grpSpLocks/>
                </p:cNvGrpSpPr>
                <p:nvPr userDrawn="1"/>
              </p:nvGrpSpPr>
              <p:grpSpPr bwMode="auto">
                <a:xfrm rot="-5400000">
                  <a:off x="5484" y="0"/>
                  <a:ext cx="174" cy="176"/>
                  <a:chOff x="1657" y="323"/>
                  <a:chExt cx="1691" cy="2560"/>
                </a:xfrm>
              </p:grpSpPr>
              <p:grpSp>
                <p:nvGrpSpPr>
                  <p:cNvPr id="1199113" name="Group 9"/>
                  <p:cNvGrpSpPr>
                    <a:grpSpLocks/>
                  </p:cNvGrpSpPr>
                  <p:nvPr/>
                </p:nvGrpSpPr>
                <p:grpSpPr bwMode="auto">
                  <a:xfrm>
                    <a:off x="1657" y="323"/>
                    <a:ext cx="1691" cy="2560"/>
                    <a:chOff x="1657" y="323"/>
                    <a:chExt cx="1691" cy="2560"/>
                  </a:xfrm>
                </p:grpSpPr>
                <p:sp>
                  <p:nvSpPr>
                    <p:cNvPr id="1199114"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199115"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sp>
                <p:nvSpPr>
                  <p:cNvPr id="1199116"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n-US"/>
                  </a:p>
                </p:txBody>
              </p:sp>
              <p:sp>
                <p:nvSpPr>
                  <p:cNvPr id="1199117"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199118"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199119"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199120"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sp>
                <p:nvSpPr>
                  <p:cNvPr id="1199121"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n-US"/>
                  </a:p>
                </p:txBody>
              </p:sp>
            </p:grpSp>
            <p:pic>
              <p:nvPicPr>
                <p:cNvPr id="1199122"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a:effectLst/>
              </p:spPr>
            </p:pic>
            <p:pic>
              <p:nvPicPr>
                <p:cNvPr id="1199123"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a:effectLst/>
              </p:spPr>
            </p:pic>
            <p:pic>
              <p:nvPicPr>
                <p:cNvPr id="1199124"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a:effectLst/>
              </p:spPr>
            </p:pic>
            <p:pic>
              <p:nvPicPr>
                <p:cNvPr id="1199125"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a:effectLst/>
              </p:spPr>
            </p:pic>
            <p:pic>
              <p:nvPicPr>
                <p:cNvPr id="1199126"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a:effectLst/>
              </p:spPr>
            </p:pic>
            <p:pic>
              <p:nvPicPr>
                <p:cNvPr id="1199127"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a:effectLst/>
              </p:spPr>
            </p:pic>
            <p:pic>
              <p:nvPicPr>
                <p:cNvPr id="1199128"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a:effectLst/>
              </p:spPr>
            </p:pic>
            <p:pic>
              <p:nvPicPr>
                <p:cNvPr id="1199129"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a:effectLst/>
              </p:spPr>
            </p:pic>
          </p:grpSp>
          <p:grpSp>
            <p:nvGrpSpPr>
              <p:cNvPr id="1199130" name="Group 26"/>
              <p:cNvGrpSpPr>
                <a:grpSpLocks/>
              </p:cNvGrpSpPr>
              <p:nvPr userDrawn="1"/>
            </p:nvGrpSpPr>
            <p:grpSpPr bwMode="auto">
              <a:xfrm>
                <a:off x="4944" y="1008"/>
                <a:ext cx="522" cy="2967"/>
                <a:chOff x="4944" y="1008"/>
                <a:chExt cx="522" cy="2967"/>
              </a:xfrm>
            </p:grpSpPr>
            <p:pic>
              <p:nvPicPr>
                <p:cNvPr id="1199131"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a:effectLst/>
              </p:spPr>
            </p:pic>
            <p:pic>
              <p:nvPicPr>
                <p:cNvPr id="1199132"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a:effectLst/>
              </p:spPr>
            </p:pic>
            <p:pic>
              <p:nvPicPr>
                <p:cNvPr id="1199133"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a:effectLst/>
              </p:spPr>
            </p:pic>
            <p:pic>
              <p:nvPicPr>
                <p:cNvPr id="1199134"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a:effectLst/>
              </p:spPr>
            </p:pic>
            <p:pic>
              <p:nvPicPr>
                <p:cNvPr id="1199135"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a:effectLst/>
              </p:spPr>
            </p:pic>
            <p:pic>
              <p:nvPicPr>
                <p:cNvPr id="1199136"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a:effectLst/>
              </p:spPr>
            </p:pic>
            <p:pic>
              <p:nvPicPr>
                <p:cNvPr id="1199137"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a:effectLst/>
              </p:spPr>
            </p:pic>
            <p:pic>
              <p:nvPicPr>
                <p:cNvPr id="1199138"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a:effectLst/>
              </p:spPr>
            </p:pic>
            <p:pic>
              <p:nvPicPr>
                <p:cNvPr id="1199139"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a:effectLst/>
              </p:spPr>
            </p:pic>
            <p:pic>
              <p:nvPicPr>
                <p:cNvPr id="1199140"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a:effectLst/>
              </p:spPr>
            </p:pic>
            <p:pic>
              <p:nvPicPr>
                <p:cNvPr id="1199141"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a:effectLst/>
              </p:spPr>
            </p:pic>
            <p:pic>
              <p:nvPicPr>
                <p:cNvPr id="1199142"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a:effectLst/>
              </p:spPr>
            </p:pic>
            <p:pic>
              <p:nvPicPr>
                <p:cNvPr id="1199143"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a:effectLst/>
              </p:spPr>
            </p:pic>
            <p:pic>
              <p:nvPicPr>
                <p:cNvPr id="1199144"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a:effectLst/>
              </p:spPr>
            </p:pic>
            <p:pic>
              <p:nvPicPr>
                <p:cNvPr id="1199145"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a:effectLst/>
              </p:spPr>
            </p:pic>
            <p:pic>
              <p:nvPicPr>
                <p:cNvPr id="1199146"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a:effectLst/>
              </p:spPr>
            </p:pic>
            <p:pic>
              <p:nvPicPr>
                <p:cNvPr id="1199147"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a:effectLst/>
              </p:spPr>
            </p:pic>
            <p:pic>
              <p:nvPicPr>
                <p:cNvPr id="1199148"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a:effectLst/>
              </p:spPr>
            </p:pic>
            <p:pic>
              <p:nvPicPr>
                <p:cNvPr id="1199149"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a:effectLst/>
              </p:spPr>
            </p:pic>
          </p:grpSp>
        </p:grpSp>
        <p:sp>
          <p:nvSpPr>
            <p:cNvPr id="1199150"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n-US"/>
            </a:p>
          </p:txBody>
        </p:sp>
        <p:sp>
          <p:nvSpPr>
            <p:cNvPr id="119915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9915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n-US"/>
            </a:p>
          </p:txBody>
        </p:sp>
        <p:sp>
          <p:nvSpPr>
            <p:cNvPr id="1199153"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n-US"/>
            </a:p>
          </p:txBody>
        </p:sp>
        <p:sp>
          <p:nvSpPr>
            <p:cNvPr id="1199154"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n-US"/>
            </a:p>
          </p:txBody>
        </p:sp>
        <p:sp>
          <p:nvSpPr>
            <p:cNvPr id="1199155"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99156"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n-US"/>
            </a:p>
          </p:txBody>
        </p:sp>
        <p:sp>
          <p:nvSpPr>
            <p:cNvPr id="119915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n-US"/>
            </a:p>
          </p:txBody>
        </p:sp>
        <p:sp>
          <p:nvSpPr>
            <p:cNvPr id="119915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119915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199160"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1199161"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99162"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9163"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199164"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199165"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93C3828E-F501-4834-AA6F-5A59FD6C1B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24211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421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1242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12421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11A9947-22BA-4FE1-B6DF-A2919F9CDC37}" type="slidenum">
              <a:rPr lang="en-US" altLang="en-US"/>
              <a:pPr/>
              <a:t>‹#›</a:t>
            </a:fld>
            <a:endParaRPr lang="en-US" altLang="en-US"/>
          </a:p>
        </p:txBody>
      </p:sp>
      <p:sp>
        <p:nvSpPr>
          <p:cNvPr id="12421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2421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19"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078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charset="0"/>
            </a:endParaRPr>
          </a:p>
        </p:txBody>
      </p:sp>
      <p:sp>
        <p:nvSpPr>
          <p:cNvPr id="127078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8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charset="0"/>
            </a:endParaRPr>
          </a:p>
        </p:txBody>
      </p:sp>
      <p:sp>
        <p:nvSpPr>
          <p:cNvPr id="127078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9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charset="0"/>
            </a:endParaRPr>
          </a:p>
        </p:txBody>
      </p:sp>
      <p:sp>
        <p:nvSpPr>
          <p:cNvPr id="127079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charset="0"/>
            </a:endParaRPr>
          </a:p>
        </p:txBody>
      </p:sp>
      <p:sp>
        <p:nvSpPr>
          <p:cNvPr id="127079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27079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7079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079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127079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127079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5119509A-BC4D-4570-B2EF-B4423F13AF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8978"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27897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7898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78981"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278982"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278983"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D75D8CC3-7DD0-4E9E-9B2F-D0EDA7DDD7DF}" type="slidenum">
              <a:rPr lang="en-US"/>
              <a:pPr/>
              <a:t>‹#›</a:t>
            </a:fld>
            <a:endParaRPr lang="en-US"/>
          </a:p>
        </p:txBody>
      </p:sp>
      <p:sp>
        <p:nvSpPr>
          <p:cNvPr id="1278984"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278985"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1278986" name="Group 10"/>
          <p:cNvGrpSpPr>
            <a:grpSpLocks/>
          </p:cNvGrpSpPr>
          <p:nvPr/>
        </p:nvGrpSpPr>
        <p:grpSpPr bwMode="auto">
          <a:xfrm>
            <a:off x="7938" y="5540375"/>
            <a:ext cx="1784350" cy="1246188"/>
            <a:chOff x="5" y="3490"/>
            <a:chExt cx="1124" cy="785"/>
          </a:xfrm>
        </p:grpSpPr>
        <p:sp>
          <p:nvSpPr>
            <p:cNvPr id="1278987"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278988"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278989"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278990"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278991"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278992"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278993"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278994"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278995"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1278996" name="Group 20"/>
            <p:cNvGrpSpPr>
              <a:grpSpLocks/>
            </p:cNvGrpSpPr>
            <p:nvPr userDrawn="1"/>
          </p:nvGrpSpPr>
          <p:grpSpPr bwMode="auto">
            <a:xfrm>
              <a:off x="5" y="3490"/>
              <a:ext cx="1124" cy="780"/>
              <a:chOff x="5" y="3490"/>
              <a:chExt cx="1124" cy="780"/>
            </a:xfrm>
          </p:grpSpPr>
          <p:grpSp>
            <p:nvGrpSpPr>
              <p:cNvPr id="1278997" name="Group 21"/>
              <p:cNvGrpSpPr>
                <a:grpSpLocks/>
              </p:cNvGrpSpPr>
              <p:nvPr userDrawn="1"/>
            </p:nvGrpSpPr>
            <p:grpSpPr bwMode="auto">
              <a:xfrm>
                <a:off x="499" y="3562"/>
                <a:ext cx="548" cy="708"/>
                <a:chOff x="499" y="3562"/>
                <a:chExt cx="548" cy="708"/>
              </a:xfrm>
            </p:grpSpPr>
            <p:sp>
              <p:nvSpPr>
                <p:cNvPr id="1278998"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278999"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279000"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279001"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79002"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279003"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1279004" name="Group 28"/>
              <p:cNvGrpSpPr>
                <a:grpSpLocks/>
              </p:cNvGrpSpPr>
              <p:nvPr userDrawn="1"/>
            </p:nvGrpSpPr>
            <p:grpSpPr bwMode="auto">
              <a:xfrm>
                <a:off x="5" y="3490"/>
                <a:ext cx="1124" cy="678"/>
                <a:chOff x="5" y="3490"/>
                <a:chExt cx="1124" cy="678"/>
              </a:xfrm>
            </p:grpSpPr>
            <p:sp>
              <p:nvSpPr>
                <p:cNvPr id="1279005"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79006"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79007"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79008"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279009"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279010"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279011"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279012"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1279013" name="Group 37"/>
          <p:cNvGrpSpPr>
            <a:grpSpLocks/>
          </p:cNvGrpSpPr>
          <p:nvPr/>
        </p:nvGrpSpPr>
        <p:grpSpPr bwMode="auto">
          <a:xfrm>
            <a:off x="8680450" y="2116138"/>
            <a:ext cx="385763" cy="4308475"/>
            <a:chOff x="5468" y="1333"/>
            <a:chExt cx="243" cy="2714"/>
          </a:xfrm>
        </p:grpSpPr>
        <p:sp>
          <p:nvSpPr>
            <p:cNvPr id="1279014"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279015"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1279016" name="Group 40"/>
          <p:cNvGrpSpPr>
            <a:grpSpLocks/>
          </p:cNvGrpSpPr>
          <p:nvPr/>
        </p:nvGrpSpPr>
        <p:grpSpPr bwMode="auto">
          <a:xfrm>
            <a:off x="7318375" y="90488"/>
            <a:ext cx="2133600" cy="1911350"/>
            <a:chOff x="4610" y="57"/>
            <a:chExt cx="1344" cy="1204"/>
          </a:xfrm>
        </p:grpSpPr>
        <p:grpSp>
          <p:nvGrpSpPr>
            <p:cNvPr id="1279017" name="Group 41"/>
            <p:cNvGrpSpPr>
              <a:grpSpLocks/>
            </p:cNvGrpSpPr>
            <p:nvPr userDrawn="1"/>
          </p:nvGrpSpPr>
          <p:grpSpPr bwMode="auto">
            <a:xfrm>
              <a:off x="4610" y="57"/>
              <a:ext cx="1344" cy="1204"/>
              <a:chOff x="4610" y="57"/>
              <a:chExt cx="1344" cy="1204"/>
            </a:xfrm>
          </p:grpSpPr>
          <p:sp>
            <p:nvSpPr>
              <p:cNvPr id="1279018"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1279019" name="Group 43"/>
              <p:cNvGrpSpPr>
                <a:grpSpLocks/>
              </p:cNvGrpSpPr>
              <p:nvPr userDrawn="1"/>
            </p:nvGrpSpPr>
            <p:grpSpPr bwMode="auto">
              <a:xfrm>
                <a:off x="4610" y="57"/>
                <a:ext cx="1344" cy="985"/>
                <a:chOff x="4610" y="57"/>
                <a:chExt cx="1344" cy="985"/>
              </a:xfrm>
            </p:grpSpPr>
            <p:sp>
              <p:nvSpPr>
                <p:cNvPr id="1279020"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279021"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279022"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279023"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279024"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279025"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279026"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279027"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27902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27"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30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32301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32301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230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3230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3230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62F061E5-B07E-4CF8-BEFF-B84F4A90A693}" type="slidenum">
              <a:rPr lang="en-US" altLang="en-US"/>
              <a:pPr/>
              <a:t>‹#›</a:t>
            </a:fld>
            <a:endParaRPr lang="en-US" altLang="en-US"/>
          </a:p>
        </p:txBody>
      </p:sp>
      <p:grpSp>
        <p:nvGrpSpPr>
          <p:cNvPr id="1323016" name="Group 8"/>
          <p:cNvGrpSpPr>
            <a:grpSpLocks/>
          </p:cNvGrpSpPr>
          <p:nvPr/>
        </p:nvGrpSpPr>
        <p:grpSpPr bwMode="auto">
          <a:xfrm>
            <a:off x="8153400" y="152400"/>
            <a:ext cx="792163" cy="1295400"/>
            <a:chOff x="5136" y="960"/>
            <a:chExt cx="528" cy="864"/>
          </a:xfrm>
        </p:grpSpPr>
        <p:sp>
          <p:nvSpPr>
            <p:cNvPr id="13230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1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1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32302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32302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32302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32302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32302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3230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32303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3230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3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32303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32304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32304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830"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41794" name="Group 2"/>
          <p:cNvGrpSpPr>
            <a:grpSpLocks/>
          </p:cNvGrpSpPr>
          <p:nvPr/>
        </p:nvGrpSpPr>
        <p:grpSpPr bwMode="auto">
          <a:xfrm>
            <a:off x="3800475" y="1789113"/>
            <a:ext cx="5340350" cy="5056187"/>
            <a:chOff x="2394" y="1127"/>
            <a:chExt cx="3364" cy="3185"/>
          </a:xfrm>
        </p:grpSpPr>
        <p:sp>
          <p:nvSpPr>
            <p:cNvPr id="14417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7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7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79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7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0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44180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180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0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44181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4418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8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44182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2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4418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4418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4418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44182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44182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44182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4183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183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p>
        </p:txBody>
      </p:sp>
      <p:sp>
        <p:nvSpPr>
          <p:cNvPr id="144183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p>
        </p:txBody>
      </p:sp>
      <p:sp>
        <p:nvSpPr>
          <p:cNvPr id="144183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EB6C5A7F-156B-4BF4-A1BF-3BD790C3814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37"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47938" name="Group 2"/>
          <p:cNvGrpSpPr>
            <a:grpSpLocks/>
          </p:cNvGrpSpPr>
          <p:nvPr/>
        </p:nvGrpSpPr>
        <p:grpSpPr bwMode="auto">
          <a:xfrm>
            <a:off x="0" y="0"/>
            <a:ext cx="7620000" cy="6858000"/>
            <a:chOff x="0" y="0"/>
            <a:chExt cx="4800" cy="4320"/>
          </a:xfrm>
        </p:grpSpPr>
        <p:grpSp>
          <p:nvGrpSpPr>
            <p:cNvPr id="1447939" name="Group 3"/>
            <p:cNvGrpSpPr>
              <a:grpSpLocks/>
            </p:cNvGrpSpPr>
            <p:nvPr userDrawn="1"/>
          </p:nvGrpSpPr>
          <p:grpSpPr bwMode="auto">
            <a:xfrm>
              <a:off x="0" y="0"/>
              <a:ext cx="2016" cy="4320"/>
              <a:chOff x="0" y="0"/>
              <a:chExt cx="2016" cy="4320"/>
            </a:xfrm>
          </p:grpSpPr>
          <p:sp>
            <p:nvSpPr>
              <p:cNvPr id="144794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44794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447942" name="Group 6"/>
            <p:cNvGrpSpPr>
              <a:grpSpLocks/>
            </p:cNvGrpSpPr>
            <p:nvPr/>
          </p:nvGrpSpPr>
          <p:grpSpPr bwMode="auto">
            <a:xfrm>
              <a:off x="144" y="1248"/>
              <a:ext cx="4656" cy="201"/>
              <a:chOff x="144" y="1248"/>
              <a:chExt cx="4656" cy="201"/>
            </a:xfrm>
          </p:grpSpPr>
          <p:sp>
            <p:nvSpPr>
              <p:cNvPr id="144794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44794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447945"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47946"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794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144794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44794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2C34C86E-8454-4412-A3FE-F47E012340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920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1459203"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59204"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5920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5920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5920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5712458-500F-4A64-9FD7-C66244FFAAFF}" type="slidenum">
              <a:rPr lang="en-US" altLang="en-US"/>
              <a:pPr/>
              <a:t>‹#›</a:t>
            </a:fld>
            <a:endParaRPr lang="en-US" altLang="en-US"/>
          </a:p>
        </p:txBody>
      </p:sp>
      <p:grpSp>
        <p:nvGrpSpPr>
          <p:cNvPr id="1459208" name="Group 8"/>
          <p:cNvGrpSpPr>
            <a:grpSpLocks/>
          </p:cNvGrpSpPr>
          <p:nvPr/>
        </p:nvGrpSpPr>
        <p:grpSpPr bwMode="auto">
          <a:xfrm>
            <a:off x="8153400" y="152400"/>
            <a:ext cx="792163" cy="1295400"/>
            <a:chOff x="5136" y="960"/>
            <a:chExt cx="528" cy="864"/>
          </a:xfrm>
        </p:grpSpPr>
        <p:sp>
          <p:nvSpPr>
            <p:cNvPr id="145920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0"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1"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1459212"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3"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4"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1459215"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1459216"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1459217"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1459218"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59219"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0"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1459222"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3"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4"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6"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1459227"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8"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145922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0"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1459231"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2"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3"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4"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5"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1459236"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7"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8"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1459239"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841"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464322" name="Group 2"/>
          <p:cNvGrpSpPr>
            <a:grpSpLocks/>
          </p:cNvGrpSpPr>
          <p:nvPr/>
        </p:nvGrpSpPr>
        <p:grpSpPr bwMode="auto">
          <a:xfrm>
            <a:off x="0" y="1422400"/>
            <a:ext cx="9147175" cy="5435600"/>
            <a:chOff x="0" y="896"/>
            <a:chExt cx="5762" cy="3424"/>
          </a:xfrm>
        </p:grpSpPr>
        <p:grpSp>
          <p:nvGrpSpPr>
            <p:cNvPr id="1464323" name="Group 3"/>
            <p:cNvGrpSpPr>
              <a:grpSpLocks/>
            </p:cNvGrpSpPr>
            <p:nvPr userDrawn="1"/>
          </p:nvGrpSpPr>
          <p:grpSpPr bwMode="auto">
            <a:xfrm>
              <a:off x="20" y="896"/>
              <a:ext cx="5742" cy="3424"/>
              <a:chOff x="20" y="896"/>
              <a:chExt cx="5742" cy="3424"/>
            </a:xfrm>
          </p:grpSpPr>
          <p:sp>
            <p:nvSpPr>
              <p:cNvPr id="146432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2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2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46432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3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46433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46433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464337" name="Group 17"/>
            <p:cNvGrpSpPr>
              <a:grpSpLocks/>
            </p:cNvGrpSpPr>
            <p:nvPr userDrawn="1"/>
          </p:nvGrpSpPr>
          <p:grpSpPr bwMode="auto">
            <a:xfrm>
              <a:off x="0" y="2291"/>
              <a:ext cx="1385" cy="1702"/>
              <a:chOff x="0" y="2291"/>
              <a:chExt cx="1385" cy="1702"/>
            </a:xfrm>
          </p:grpSpPr>
          <p:sp>
            <p:nvSpPr>
              <p:cNvPr id="146433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3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4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4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4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5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36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6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7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37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37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7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38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8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39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46440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46440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46440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0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0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46440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0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1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46441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1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1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2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46442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2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46443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46443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443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46443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46443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3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46443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46444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4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444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46444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46445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46445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46445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46445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46445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46446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46446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46446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46446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46446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46446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46446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46446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46446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46446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447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46447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46447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46447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6447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6447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6447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21F3AC6-3BF2-408E-A68B-91D6AD22BB73}" type="slidenum">
              <a:rPr lang="en-US"/>
              <a:pPr/>
              <a:t>‹#›</a:t>
            </a:fld>
            <a:endParaRPr lang="en-US"/>
          </a:p>
        </p:txBody>
      </p:sp>
      <p:sp>
        <p:nvSpPr>
          <p:cNvPr id="146447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4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2400">
              <a:latin typeface="Times New Roman" pitchFamily="18" charset="0"/>
            </a:endParaRPr>
          </a:p>
        </p:txBody>
      </p:sp>
      <p:sp>
        <p:nvSpPr>
          <p:cNvPr id="266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266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266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266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AD68819B-E9FA-4371-A319-27CE05FBE6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4191" r:id="rId12"/>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6841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684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14684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14684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DDAE9C3-5658-42FB-85A8-60AF229E3F55}" type="slidenum">
              <a:rPr lang="en-US" altLang="en-US"/>
              <a:pPr/>
              <a:t>‹#›</a:t>
            </a:fld>
            <a:endParaRPr lang="en-US" altLang="en-US"/>
          </a:p>
        </p:txBody>
      </p:sp>
      <p:sp>
        <p:nvSpPr>
          <p:cNvPr id="14684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4684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45"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97090" name="Group 2"/>
          <p:cNvGrpSpPr>
            <a:grpSpLocks/>
          </p:cNvGrpSpPr>
          <p:nvPr/>
        </p:nvGrpSpPr>
        <p:grpSpPr bwMode="auto">
          <a:xfrm>
            <a:off x="1071563" y="304800"/>
            <a:ext cx="7615237" cy="1106488"/>
            <a:chOff x="675" y="192"/>
            <a:chExt cx="4797" cy="697"/>
          </a:xfrm>
        </p:grpSpPr>
        <p:sp>
          <p:nvSpPr>
            <p:cNvPr id="1497091"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2"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3"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en-US" sz="2400">
                <a:latin typeface="Times New Roman" pitchFamily="18" charset="0"/>
              </a:endParaRPr>
            </a:p>
          </p:txBody>
        </p:sp>
        <p:sp>
          <p:nvSpPr>
            <p:cNvPr id="1497094"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sp>
          <p:nvSpPr>
            <p:cNvPr id="1497095"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en-US" sz="2400">
                <a:latin typeface="Times New Roman" pitchFamily="18" charset="0"/>
              </a:endParaRPr>
            </a:p>
          </p:txBody>
        </p:sp>
      </p:grpSp>
      <p:sp>
        <p:nvSpPr>
          <p:cNvPr id="1497096"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97097"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497098"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497099"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B1523F5-B81E-41C0-85C3-3249622FE385}" type="slidenum">
              <a:rPr lang="en-US"/>
              <a:pPr/>
              <a:t>‹#›</a:t>
            </a:fld>
            <a:endParaRPr lang="en-US"/>
          </a:p>
        </p:txBody>
      </p:sp>
      <p:sp>
        <p:nvSpPr>
          <p:cNvPr id="1497100"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47"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22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15022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583F9313-6687-4595-B5B8-97E9666C8B3E}" type="slidenum">
              <a:rPr lang="en-US"/>
              <a:pPr/>
              <a:t>‹#›</a:t>
            </a:fld>
            <a:endParaRPr lang="en-US"/>
          </a:p>
        </p:txBody>
      </p:sp>
      <p:grpSp>
        <p:nvGrpSpPr>
          <p:cNvPr id="1502212" name="Group 4"/>
          <p:cNvGrpSpPr>
            <a:grpSpLocks/>
          </p:cNvGrpSpPr>
          <p:nvPr/>
        </p:nvGrpSpPr>
        <p:grpSpPr bwMode="auto">
          <a:xfrm>
            <a:off x="0" y="0"/>
            <a:ext cx="9144000" cy="546100"/>
            <a:chOff x="0" y="0"/>
            <a:chExt cx="5760" cy="344"/>
          </a:xfrm>
        </p:grpSpPr>
        <p:sp>
          <p:nvSpPr>
            <p:cNvPr id="15022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15022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15022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5022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5022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15022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5022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50222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0222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22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84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523714" name="Group 2"/>
          <p:cNvGrpSpPr>
            <a:grpSpLocks/>
          </p:cNvGrpSpPr>
          <p:nvPr/>
        </p:nvGrpSpPr>
        <p:grpSpPr bwMode="auto">
          <a:xfrm>
            <a:off x="3800475" y="1789113"/>
            <a:ext cx="5340350" cy="5056187"/>
            <a:chOff x="2394" y="1127"/>
            <a:chExt cx="3364" cy="3185"/>
          </a:xfrm>
        </p:grpSpPr>
        <p:sp>
          <p:nvSpPr>
            <p:cNvPr id="152371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1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371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18"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1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2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2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2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2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24"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25"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26"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523727"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523728"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29"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0"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1"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2"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3"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4"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5"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523736"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7"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8"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3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52374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374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523742"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43"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52374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52374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52374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523747"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523748"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523749"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23750"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23751"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p>
        </p:txBody>
      </p:sp>
      <p:sp>
        <p:nvSpPr>
          <p:cNvPr id="1523752"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p>
        </p:txBody>
      </p:sp>
      <p:sp>
        <p:nvSpPr>
          <p:cNvPr id="1523753"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8B38503A-0A9A-4F4A-8BDD-51F36BF53F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53"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85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en-US" sz="2400">
              <a:latin typeface="Tahoma" charset="0"/>
            </a:endParaRPr>
          </a:p>
        </p:txBody>
      </p:sp>
      <p:sp>
        <p:nvSpPr>
          <p:cNvPr id="15585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latin typeface="Tahoma" charset="0"/>
            </a:endParaRPr>
          </a:p>
        </p:txBody>
      </p:sp>
      <p:sp>
        <p:nvSpPr>
          <p:cNvPr id="15585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latin typeface="Tahoma" charset="0"/>
            </a:endParaRPr>
          </a:p>
        </p:txBody>
      </p:sp>
      <p:sp>
        <p:nvSpPr>
          <p:cNvPr id="15585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en-US" sz="2400">
              <a:latin typeface="Tahoma" charset="0"/>
            </a:endParaRPr>
          </a:p>
        </p:txBody>
      </p:sp>
      <p:sp>
        <p:nvSpPr>
          <p:cNvPr id="15585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latin typeface="Tahoma" charset="0"/>
            </a:endParaRPr>
          </a:p>
        </p:txBody>
      </p:sp>
      <p:sp>
        <p:nvSpPr>
          <p:cNvPr id="155853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5853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85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p>
        </p:txBody>
      </p:sp>
      <p:sp>
        <p:nvSpPr>
          <p:cNvPr id="15585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15585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4D9B3883-0957-4F76-994F-7EB1BA60D39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2667000" cy="6858000"/>
            <a:chOff x="0" y="0"/>
            <a:chExt cx="1680" cy="4320"/>
          </a:xfrm>
        </p:grpSpPr>
        <p:sp>
          <p:nvSpPr>
            <p:cNvPr id="4096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lang="en-US"/>
            </a:p>
          </p:txBody>
        </p:sp>
        <p:pic>
          <p:nvPicPr>
            <p:cNvPr id="40964"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4096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endParaRPr lang="en-US"/>
          </a:p>
        </p:txBody>
      </p:sp>
      <p:sp>
        <p:nvSpPr>
          <p:cNvPr id="4096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endParaRPr lang="en-US"/>
          </a:p>
        </p:txBody>
      </p:sp>
      <p:sp>
        <p:nvSpPr>
          <p:cNvPr id="4096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fld id="{596E8D3D-EF94-45DE-8EF3-B19F9E62B6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slow"/>
  <p:txStyles>
    <p:titleStyle>
      <a:lvl1pPr algn="l"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fontAlgn="base">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1422400"/>
            <a:ext cx="9147175" cy="5435600"/>
            <a:chOff x="0" y="896"/>
            <a:chExt cx="5762" cy="3424"/>
          </a:xfrm>
        </p:grpSpPr>
        <p:grpSp>
          <p:nvGrpSpPr>
            <p:cNvPr id="325635" name="Group 3"/>
            <p:cNvGrpSpPr>
              <a:grpSpLocks/>
            </p:cNvGrpSpPr>
            <p:nvPr userDrawn="1"/>
          </p:nvGrpSpPr>
          <p:grpSpPr bwMode="auto">
            <a:xfrm>
              <a:off x="20" y="896"/>
              <a:ext cx="5742" cy="3424"/>
              <a:chOff x="20" y="896"/>
              <a:chExt cx="5742" cy="3424"/>
            </a:xfrm>
          </p:grpSpPr>
          <p:sp>
            <p:nvSpPr>
              <p:cNvPr id="32563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563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563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563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564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2564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564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2564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564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564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564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564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2564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25649" name="Group 17"/>
            <p:cNvGrpSpPr>
              <a:grpSpLocks/>
            </p:cNvGrpSpPr>
            <p:nvPr userDrawn="1"/>
          </p:nvGrpSpPr>
          <p:grpSpPr bwMode="auto">
            <a:xfrm>
              <a:off x="0" y="2291"/>
              <a:ext cx="1385" cy="1702"/>
              <a:chOff x="0" y="2291"/>
              <a:chExt cx="1385" cy="1702"/>
            </a:xfrm>
          </p:grpSpPr>
          <p:sp>
            <p:nvSpPr>
              <p:cNvPr id="32565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65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65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65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5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6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6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6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7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7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7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7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7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7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7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67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7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7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8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8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68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8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8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68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8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8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8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68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9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9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9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9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69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69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69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69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69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69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0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1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1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1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1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2571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2571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2571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71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71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1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2572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72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2572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2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2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3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3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3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3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3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3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3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3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3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3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2574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4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4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4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4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2574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2574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2574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2574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2574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575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2575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2575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575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2576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2576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2576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2576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2576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2577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2577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2577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2577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2577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2577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2577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2577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2577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2577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2578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2578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2578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2578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2578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2578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578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32578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32578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47BD9C9-AEA8-43F4-9696-F308FB7ACF89}" type="slidenum">
              <a:rPr lang="en-US"/>
              <a:pPr/>
              <a:t>‹#›</a:t>
            </a:fld>
            <a:endParaRPr lang="en-US"/>
          </a:p>
        </p:txBody>
      </p:sp>
      <p:sp>
        <p:nvSpPr>
          <p:cNvPr id="32578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1"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9490" name="Group 2"/>
          <p:cNvGrpSpPr>
            <a:grpSpLocks/>
          </p:cNvGrpSpPr>
          <p:nvPr/>
        </p:nvGrpSpPr>
        <p:grpSpPr bwMode="auto">
          <a:xfrm>
            <a:off x="0" y="0"/>
            <a:ext cx="7620000" cy="6858000"/>
            <a:chOff x="0" y="0"/>
            <a:chExt cx="4800" cy="4320"/>
          </a:xfrm>
        </p:grpSpPr>
        <p:grpSp>
          <p:nvGrpSpPr>
            <p:cNvPr id="959491" name="Group 3"/>
            <p:cNvGrpSpPr>
              <a:grpSpLocks/>
            </p:cNvGrpSpPr>
            <p:nvPr userDrawn="1"/>
          </p:nvGrpSpPr>
          <p:grpSpPr bwMode="auto">
            <a:xfrm>
              <a:off x="0" y="0"/>
              <a:ext cx="2016" cy="4320"/>
              <a:chOff x="0" y="0"/>
              <a:chExt cx="2016" cy="4320"/>
            </a:xfrm>
          </p:grpSpPr>
          <p:sp>
            <p:nvSpPr>
              <p:cNvPr id="95949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95949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959494" name="Group 6"/>
            <p:cNvGrpSpPr>
              <a:grpSpLocks/>
            </p:cNvGrpSpPr>
            <p:nvPr/>
          </p:nvGrpSpPr>
          <p:grpSpPr bwMode="auto">
            <a:xfrm>
              <a:off x="144" y="1248"/>
              <a:ext cx="4656" cy="201"/>
              <a:chOff x="144" y="1248"/>
              <a:chExt cx="4656" cy="201"/>
            </a:xfrm>
          </p:grpSpPr>
          <p:sp>
            <p:nvSpPr>
              <p:cNvPr id="95949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95949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95949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5949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5949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en-US"/>
          </a:p>
        </p:txBody>
      </p:sp>
      <p:sp>
        <p:nvSpPr>
          <p:cNvPr id="95950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95950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2F0ECE7D-E3CA-45BB-85F8-F4D3D3A2E89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44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44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D7A467-1FC8-4D32-9DA2-3906455424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2306" name="Group 2"/>
          <p:cNvGrpSpPr>
            <a:grpSpLocks/>
          </p:cNvGrpSpPr>
          <p:nvPr/>
        </p:nvGrpSpPr>
        <p:grpSpPr bwMode="auto">
          <a:xfrm>
            <a:off x="0" y="0"/>
            <a:ext cx="9159875" cy="6858000"/>
            <a:chOff x="0" y="0"/>
            <a:chExt cx="5770" cy="4320"/>
          </a:xfrm>
        </p:grpSpPr>
        <p:sp>
          <p:nvSpPr>
            <p:cNvPr id="11223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11223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11223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11223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11223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11223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11223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11223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11223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11223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11223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223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11223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8B246509-E977-477A-A7AE-1FDD139564B6}" type="slidenum">
              <a:rPr lang="en-US"/>
              <a:pPr/>
              <a:t>‹#›</a:t>
            </a:fld>
            <a:endParaRPr lang="en-US"/>
          </a:p>
        </p:txBody>
      </p:sp>
      <p:sp>
        <p:nvSpPr>
          <p:cNvPr id="11223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799"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25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25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1325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11325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831E1DE2-BEC7-443D-94C7-9E61681A01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1"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137666" name="Group 2"/>
          <p:cNvGrpSpPr>
            <a:grpSpLocks/>
          </p:cNvGrpSpPr>
          <p:nvPr/>
        </p:nvGrpSpPr>
        <p:grpSpPr bwMode="auto">
          <a:xfrm>
            <a:off x="0" y="0"/>
            <a:ext cx="9144000" cy="6934200"/>
            <a:chOff x="0" y="0"/>
            <a:chExt cx="5760" cy="4368"/>
          </a:xfrm>
        </p:grpSpPr>
        <p:sp>
          <p:nvSpPr>
            <p:cNvPr id="113766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13766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766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767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767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13767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767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767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767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13767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13767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13767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13767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13768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13768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13768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13768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13768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13768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768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768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en-US"/>
          </a:p>
        </p:txBody>
      </p:sp>
      <p:sp>
        <p:nvSpPr>
          <p:cNvPr id="113768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en-US"/>
          </a:p>
        </p:txBody>
      </p:sp>
      <p:sp>
        <p:nvSpPr>
          <p:cNvPr id="113768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B404093E-6553-474B-8CC5-31312EA644F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3"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9.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Propitiation" TargetMode="External"/><Relationship Id="rId2" Type="http://schemas.openxmlformats.org/officeDocument/2006/relationships/hyperlink" Target="http://en.wikipedia.org/wiki/Latin" TargetMode="External"/><Relationship Id="rId1" Type="http://schemas.openxmlformats.org/officeDocument/2006/relationships/slideLayout" Target="../slideLayouts/slideLayout149.xml"/><Relationship Id="rId5" Type="http://schemas.openxmlformats.org/officeDocument/2006/relationships/hyperlink" Target="http://en.wikipedia.org/wiki/Divine_retribution" TargetMode="External"/><Relationship Id="rId4" Type="http://schemas.openxmlformats.org/officeDocument/2006/relationships/hyperlink" Target="http://en.wikipedia.org/wiki/Deit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44.xml.rels><?xml version="1.0" encoding="UTF-8" standalone="yes"?>
<Relationships xmlns="http://schemas.openxmlformats.org/package/2006/relationships"><Relationship Id="rId2" Type="http://schemas.openxmlformats.org/officeDocument/2006/relationships/hyperlink" Target="http://en.wikipedia.org/wiki/Propitiation" TargetMode="External"/><Relationship Id="rId1" Type="http://schemas.openxmlformats.org/officeDocument/2006/relationships/slideLayout" Target="../slideLayouts/slideLayout1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5.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2ndcmng"/>
          <p:cNvPicPr>
            <a:picLocks noChangeAspect="1" noChangeArrowheads="1"/>
          </p:cNvPicPr>
          <p:nvPr/>
        </p:nvPicPr>
        <p:blipFill>
          <a:blip r:embed="rId3"/>
          <a:srcRect/>
          <a:stretch>
            <a:fillRect/>
          </a:stretch>
        </p:blipFill>
        <p:spPr bwMode="auto">
          <a:xfrm>
            <a:off x="2362200" y="1295400"/>
            <a:ext cx="4267200" cy="2451100"/>
          </a:xfrm>
          <a:prstGeom prst="rect">
            <a:avLst/>
          </a:prstGeom>
          <a:noFill/>
        </p:spPr>
      </p:pic>
      <p:sp>
        <p:nvSpPr>
          <p:cNvPr id="8195" name="Rectangle 3"/>
          <p:cNvSpPr>
            <a:spLocks noGrp="1" noChangeArrowheads="1"/>
          </p:cNvSpPr>
          <p:nvPr>
            <p:ph type="ctrTitle"/>
          </p:nvPr>
        </p:nvSpPr>
        <p:spPr>
          <a:xfrm>
            <a:off x="228600" y="381000"/>
            <a:ext cx="8534400" cy="4648200"/>
          </a:xfrm>
        </p:spPr>
        <p:txBody>
          <a:bodyPr/>
          <a:lstStyle/>
          <a:p>
            <a:r>
              <a:rPr lang="en-US" sz="4000">
                <a:solidFill>
                  <a:srgbClr val="FFCC99"/>
                </a:solidFill>
              </a:rPr>
              <a:t>Preparation for the Final Crisis…</a:t>
            </a:r>
            <a:r>
              <a:rPr lang="en-US" sz="4000"/>
              <a:t>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solidFill>
                  <a:srgbClr val="FFCC99"/>
                </a:solidFill>
              </a:rPr>
              <a:t>The Sanctuary</a:t>
            </a:r>
          </a:p>
        </p:txBody>
      </p:sp>
      <p:sp>
        <p:nvSpPr>
          <p:cNvPr id="8196" name="Rectangle 4"/>
          <p:cNvSpPr>
            <a:spLocks noGrp="1" noChangeArrowheads="1"/>
          </p:cNvSpPr>
          <p:nvPr>
            <p:ph type="subTitle" idx="1"/>
          </p:nvPr>
        </p:nvSpPr>
        <p:spPr>
          <a:xfrm>
            <a:off x="304800" y="5562600"/>
            <a:ext cx="8610600" cy="1295400"/>
          </a:xfrm>
        </p:spPr>
        <p:txBody>
          <a:bodyPr/>
          <a:lstStyle/>
          <a:p>
            <a:r>
              <a:rPr lang="en-US">
                <a:solidFill>
                  <a:srgbClr val="FFCC99"/>
                </a:solidFill>
              </a:rPr>
              <a:t>Exhortations from the Sanctuary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sz="4000"/>
              <a:t>I.  First Sanctuary on Earth</a:t>
            </a:r>
            <a:br>
              <a:rPr lang="en-US" sz="4000"/>
            </a:br>
            <a:r>
              <a:rPr lang="en-US" sz="4000"/>
              <a:t>-Garden of Eden</a:t>
            </a:r>
          </a:p>
        </p:txBody>
      </p:sp>
      <p:sp>
        <p:nvSpPr>
          <p:cNvPr id="1152003" name="Rectangle 3"/>
          <p:cNvSpPr>
            <a:spLocks noGrp="1" noChangeArrowheads="1"/>
          </p:cNvSpPr>
          <p:nvPr>
            <p:ph type="body" idx="1"/>
          </p:nvPr>
        </p:nvSpPr>
        <p:spPr/>
        <p:txBody>
          <a:bodyPr/>
          <a:lstStyle/>
          <a:p>
            <a:pPr>
              <a:lnSpc>
                <a:spcPct val="90000"/>
              </a:lnSpc>
            </a:pPr>
            <a:r>
              <a:rPr lang="en-US"/>
              <a:t>God walking in the midst of His people, Gen 3:8; 2 Sam 7:6,7</a:t>
            </a:r>
          </a:p>
          <a:p>
            <a:pPr>
              <a:lnSpc>
                <a:spcPct val="90000"/>
              </a:lnSpc>
            </a:pPr>
            <a:r>
              <a:rPr lang="en-US"/>
              <a:t>Both Sanctuaries – 3 elements:                1) approval, 2) completion 3) blessing</a:t>
            </a:r>
          </a:p>
          <a:p>
            <a:pPr>
              <a:lnSpc>
                <a:spcPct val="90000"/>
              </a:lnSpc>
            </a:pPr>
            <a:r>
              <a:rPr lang="en-US"/>
              <a:t>2 Cherubim – at Garden gate, in MH place</a:t>
            </a:r>
          </a:p>
          <a:p>
            <a:pPr>
              <a:lnSpc>
                <a:spcPct val="90000"/>
              </a:lnSpc>
            </a:pPr>
            <a:r>
              <a:rPr lang="en-US"/>
              <a:t>Sanctuary completed on 1</a:t>
            </a:r>
            <a:r>
              <a:rPr lang="en-US" baseline="30000"/>
              <a:t>st</a:t>
            </a:r>
            <a:r>
              <a:rPr lang="en-US"/>
              <a:t> day of 1</a:t>
            </a:r>
            <a:r>
              <a:rPr lang="en-US" baseline="30000"/>
              <a:t>st</a:t>
            </a:r>
            <a:r>
              <a:rPr lang="en-US"/>
              <a:t> month, Ex 40:17</a:t>
            </a:r>
          </a:p>
          <a:p>
            <a:pPr>
              <a:lnSpc>
                <a:spcPct val="90000"/>
              </a:lnSpc>
            </a:pPr>
            <a:r>
              <a:rPr lang="en-US"/>
              <a:t>Adam and Levites to ‘keep’ the sanctuary,</a:t>
            </a:r>
          </a:p>
          <a:p>
            <a:pPr>
              <a:lnSpc>
                <a:spcPct val="90000"/>
              </a:lnSpc>
              <a:buFontTx/>
              <a:buNone/>
            </a:pPr>
            <a:r>
              <a:rPr lang="en-US"/>
              <a:t>	Gen 2:15; Num 3:7,</a:t>
            </a:r>
          </a:p>
          <a:p>
            <a:pPr>
              <a:lnSpc>
                <a:spcPct val="90000"/>
              </a:lnSpc>
              <a:buFontTx/>
              <a:buNone/>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p:txBody>
          <a:bodyPr/>
          <a:lstStyle/>
          <a:p>
            <a:r>
              <a:rPr lang="en-US" sz="4000"/>
              <a:t> II.  The Elohim Tabernacling With Us</a:t>
            </a:r>
          </a:p>
        </p:txBody>
      </p:sp>
      <p:pic>
        <p:nvPicPr>
          <p:cNvPr id="1124355" name="Picture 3" descr="msoB53F2"/>
          <p:cNvPicPr>
            <a:picLocks noChangeAspect="1" noChangeArrowheads="1"/>
          </p:cNvPicPr>
          <p:nvPr>
            <p:ph idx="1"/>
          </p:nvPr>
        </p:nvPicPr>
        <p:blipFill>
          <a:blip r:embed="rId3"/>
          <a:srcRect/>
          <a:stretch>
            <a:fillRect/>
          </a:stretch>
        </p:blipFill>
        <p:spPr>
          <a:xfrm>
            <a:off x="381000" y="1676400"/>
            <a:ext cx="8458200" cy="4724400"/>
          </a:xfrm>
          <a:noFill/>
          <a:ln/>
        </p:spPr>
      </p:pic>
      <p:pic>
        <p:nvPicPr>
          <p:cNvPr id="1124356" name="Picture 4" descr="0509021"/>
          <p:cNvPicPr>
            <a:picLocks noChangeAspect="1" noChangeArrowheads="1"/>
          </p:cNvPicPr>
          <p:nvPr/>
        </p:nvPicPr>
        <p:blipFill>
          <a:blip r:embed="rId4" cstate="print"/>
          <a:srcRect/>
          <a:stretch>
            <a:fillRect/>
          </a:stretch>
        </p:blipFill>
        <p:spPr bwMode="auto">
          <a:xfrm>
            <a:off x="7010400" y="3505200"/>
            <a:ext cx="1447800" cy="10858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US" sz="4000"/>
              <a:t>Feast of Booths/ Tabernacles</a:t>
            </a:r>
            <a:br>
              <a:rPr lang="en-US" sz="4000"/>
            </a:br>
            <a:r>
              <a:rPr lang="en-US" sz="4000"/>
              <a:t>Lev 23:39</a:t>
            </a:r>
          </a:p>
        </p:txBody>
      </p:sp>
      <p:sp>
        <p:nvSpPr>
          <p:cNvPr id="1139715" name="Rectangle 3"/>
          <p:cNvSpPr>
            <a:spLocks noGrp="1" noChangeArrowheads="1"/>
          </p:cNvSpPr>
          <p:nvPr>
            <p:ph type="body" idx="1"/>
          </p:nvPr>
        </p:nvSpPr>
        <p:spPr>
          <a:xfrm>
            <a:off x="457200" y="1981200"/>
            <a:ext cx="8229600" cy="4530725"/>
          </a:xfrm>
        </p:spPr>
        <p:txBody>
          <a:bodyPr/>
          <a:lstStyle/>
          <a:p>
            <a:pPr>
              <a:lnSpc>
                <a:spcPct val="90000"/>
              </a:lnSpc>
            </a:pPr>
            <a:r>
              <a:rPr lang="en-US" sz="2800"/>
              <a:t>to </a:t>
            </a:r>
            <a:r>
              <a:rPr lang="en-US" sz="2800" i="1"/>
              <a:t>tent</a:t>
            </a:r>
            <a:r>
              <a:rPr lang="en-US" sz="2800"/>
              <a:t> or </a:t>
            </a:r>
            <a:r>
              <a:rPr lang="en-US" sz="2800" i="1"/>
              <a:t>encamp</a:t>
            </a:r>
            <a:r>
              <a:rPr lang="en-US" sz="2800"/>
              <a:t>, that is, (figuratively) to </a:t>
            </a:r>
            <a:r>
              <a:rPr lang="en-US" sz="2800" i="1"/>
              <a:t>occupy</a:t>
            </a:r>
            <a:r>
              <a:rPr lang="en-US" sz="2800"/>
              <a:t> (as a mansion) or (specifically) to </a:t>
            </a:r>
            <a:r>
              <a:rPr lang="en-US" sz="2800" i="1"/>
              <a:t>reside</a:t>
            </a:r>
            <a:r>
              <a:rPr lang="en-US" sz="2800"/>
              <a:t> (as God did in the Tabernacle of old, a symbol of protection and communion): - dwell</a:t>
            </a:r>
          </a:p>
          <a:p>
            <a:pPr>
              <a:lnSpc>
                <a:spcPct val="90000"/>
              </a:lnSpc>
            </a:pPr>
            <a:r>
              <a:rPr lang="en-US" sz="2800"/>
              <a:t>John 1:14 And the Word was made flesh, and </a:t>
            </a:r>
            <a:r>
              <a:rPr lang="en-US" sz="2800" b="1" u="sng"/>
              <a:t>dwelt</a:t>
            </a:r>
            <a:r>
              <a:rPr lang="en-US" sz="2800"/>
              <a:t> among us</a:t>
            </a:r>
          </a:p>
          <a:p>
            <a:pPr>
              <a:lnSpc>
                <a:spcPct val="90000"/>
              </a:lnSpc>
            </a:pPr>
            <a:r>
              <a:rPr lang="en-US" sz="2800"/>
              <a:t>Rev 21:3  And I heard a great voice out of heaven saying, Behold, the </a:t>
            </a:r>
            <a:r>
              <a:rPr lang="en-US" sz="2800" b="1" u="sng"/>
              <a:t>tabernacle</a:t>
            </a:r>
            <a:r>
              <a:rPr lang="en-US" sz="2800"/>
              <a:t> of God </a:t>
            </a:r>
            <a:r>
              <a:rPr lang="en-US" sz="2800" i="1"/>
              <a:t>is</a:t>
            </a:r>
            <a:r>
              <a:rPr lang="en-US" sz="2800"/>
              <a:t> with men, and he will dwell with them, and they shall be his people, and God himself shall be with them, </a:t>
            </a:r>
            <a:r>
              <a:rPr lang="en-US" sz="2800" i="1"/>
              <a:t>and be</a:t>
            </a:r>
            <a:r>
              <a:rPr lang="en-US" sz="2800"/>
              <a:t> their God.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rrowheads="1"/>
          </p:cNvSpPr>
          <p:nvPr>
            <p:ph type="title"/>
          </p:nvPr>
        </p:nvSpPr>
        <p:spPr/>
        <p:txBody>
          <a:bodyPr/>
          <a:lstStyle/>
          <a:p>
            <a:r>
              <a:rPr lang="en-US"/>
              <a:t>III.  Jesus as Sanctuary</a:t>
            </a:r>
          </a:p>
        </p:txBody>
      </p:sp>
      <p:sp>
        <p:nvSpPr>
          <p:cNvPr id="1154051" name="Rectangle 3"/>
          <p:cNvSpPr>
            <a:spLocks noGrp="1" noRot="1" noChangeArrowheads="1"/>
          </p:cNvSpPr>
          <p:nvPr>
            <p:ph type="body" idx="1"/>
          </p:nvPr>
        </p:nvSpPr>
        <p:spPr/>
        <p:txBody>
          <a:bodyPr/>
          <a:lstStyle/>
          <a:p>
            <a:r>
              <a:rPr lang="en-US"/>
              <a:t>Has power to raise His ‘temple’ up again, Jn 2:19; Mt 26:61; Mk 14:58;</a:t>
            </a:r>
          </a:p>
          <a:p>
            <a:r>
              <a:rPr lang="en-US"/>
              <a:t>Light of the world</a:t>
            </a:r>
          </a:p>
          <a:p>
            <a:r>
              <a:rPr lang="en-US"/>
              <a:t>Bread of Life</a:t>
            </a:r>
          </a:p>
          <a:p>
            <a:r>
              <a:rPr lang="en-US"/>
              <a:t>I Am…. The resurrection and the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rrowheads="1"/>
          </p:cNvSpPr>
          <p:nvPr>
            <p:ph type="title"/>
          </p:nvPr>
        </p:nvSpPr>
        <p:spPr>
          <a:xfrm>
            <a:off x="457200" y="274638"/>
            <a:ext cx="8229600" cy="944562"/>
          </a:xfrm>
        </p:spPr>
        <p:txBody>
          <a:bodyPr/>
          <a:lstStyle/>
          <a:p>
            <a:r>
              <a:rPr lang="en-US" sz="4000"/>
              <a:t>IV.  </a:t>
            </a:r>
            <a:r>
              <a:rPr lang="en-US" sz="3200"/>
              <a:t>Holy Spirit Continues to Dwell with </a:t>
            </a:r>
            <a:br>
              <a:rPr lang="en-US" sz="3200"/>
            </a:br>
            <a:r>
              <a:rPr lang="en-US" sz="3200"/>
              <a:t>YOU</a:t>
            </a:r>
          </a:p>
        </p:txBody>
      </p:sp>
      <p:sp>
        <p:nvSpPr>
          <p:cNvPr id="1156099" name="Rectangle 3"/>
          <p:cNvSpPr>
            <a:spLocks noGrp="1" noChangeArrowheads="1"/>
          </p:cNvSpPr>
          <p:nvPr>
            <p:ph type="body" idx="1"/>
          </p:nvPr>
        </p:nvSpPr>
        <p:spPr>
          <a:xfrm>
            <a:off x="457200" y="1600200"/>
            <a:ext cx="8382000" cy="4953000"/>
          </a:xfrm>
        </p:spPr>
        <p:txBody>
          <a:bodyPr/>
          <a:lstStyle/>
          <a:p>
            <a:r>
              <a:rPr lang="en-US"/>
              <a:t>I Cor 3:16  Know ye not that ye are the temple of God, and </a:t>
            </a:r>
            <a:r>
              <a:rPr lang="en-US" i="1"/>
              <a:t>that</a:t>
            </a:r>
            <a:r>
              <a:rPr lang="en-US"/>
              <a:t> the Spirit of God dwelleth in you?</a:t>
            </a:r>
          </a:p>
          <a:p>
            <a:r>
              <a:rPr lang="en-US"/>
              <a:t>I Cor 6:19 What? know ye not that your body is the temple of the Holy Ghost </a:t>
            </a:r>
            <a:r>
              <a:rPr lang="en-US" i="1"/>
              <a:t>which is</a:t>
            </a:r>
            <a:r>
              <a:rPr lang="en-US"/>
              <a:t> in you, which ye have of God, and ye are not your own?</a:t>
            </a:r>
          </a:p>
          <a:p>
            <a:r>
              <a:rPr lang="en-US"/>
              <a:t>2 Cor 6:16 for ye are the temple of the living God; as God hath said, I will dwell in them, and walk in </a:t>
            </a:r>
            <a:r>
              <a:rPr lang="en-US" i="1"/>
              <a:t>them;</a:t>
            </a:r>
            <a:r>
              <a:rPr lang="en-US"/>
              <a:t> and I will be their God, and they shall be my people.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t>Tables of the Covenant</a:t>
            </a:r>
          </a:p>
        </p:txBody>
      </p:sp>
      <p:sp>
        <p:nvSpPr>
          <p:cNvPr id="1190915" name="Rectangle 3"/>
          <p:cNvSpPr>
            <a:spLocks noGrp="1" noChangeArrowheads="1"/>
          </p:cNvSpPr>
          <p:nvPr>
            <p:ph type="body" idx="1"/>
          </p:nvPr>
        </p:nvSpPr>
        <p:spPr/>
        <p:txBody>
          <a:bodyPr/>
          <a:lstStyle/>
          <a:p>
            <a:r>
              <a:rPr lang="en-US"/>
              <a:t>Heb 8:10  For this </a:t>
            </a:r>
            <a:r>
              <a:rPr lang="en-US" i="1"/>
              <a:t>is</a:t>
            </a:r>
            <a:r>
              <a:rPr lang="en-US"/>
              <a:t> the covenant that I will make with the house of Israel after those days, saith the Lord; I will put my laws into their mind, and write them in their hearts: and </a:t>
            </a:r>
            <a:r>
              <a:rPr lang="en-US" b="1"/>
              <a:t>I will be to them a God, and they shall be to me a people: </a:t>
            </a:r>
          </a:p>
          <a:p>
            <a:endParaRPr lang="en-US"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0" y="152400"/>
            <a:ext cx="7556500" cy="914400"/>
          </a:xfrm>
        </p:spPr>
        <p:txBody>
          <a:bodyPr/>
          <a:lstStyle/>
          <a:p>
            <a:r>
              <a:rPr lang="en-US" sz="4000"/>
              <a:t>Power &amp; Purpose of Atonement</a:t>
            </a:r>
          </a:p>
        </p:txBody>
      </p:sp>
      <p:sp>
        <p:nvSpPr>
          <p:cNvPr id="1281027" name="Rectangle 3"/>
          <p:cNvSpPr>
            <a:spLocks noGrp="1" noChangeArrowheads="1"/>
          </p:cNvSpPr>
          <p:nvPr>
            <p:ph type="body" idx="1"/>
          </p:nvPr>
        </p:nvSpPr>
        <p:spPr>
          <a:xfrm>
            <a:off x="762000" y="1676400"/>
            <a:ext cx="8077200" cy="5181600"/>
          </a:xfrm>
        </p:spPr>
        <p:txBody>
          <a:bodyPr/>
          <a:lstStyle/>
          <a:p>
            <a:pPr>
              <a:lnSpc>
                <a:spcPct val="80000"/>
              </a:lnSpc>
            </a:pPr>
            <a:r>
              <a:rPr lang="en-US" sz="2400">
                <a:solidFill>
                  <a:schemeClr val="folHlink"/>
                </a:solidFill>
              </a:rPr>
              <a:t>Through sin the divine likeness was marred, and well-nigh obliterated. </a:t>
            </a:r>
            <a:r>
              <a:rPr lang="en-US" sz="2400" b="1">
                <a:solidFill>
                  <a:schemeClr val="folHlink"/>
                </a:solidFill>
              </a:rPr>
              <a:t>Man's physical powers were weakened, his mental capacity was lessened, his spiritual vision dimmed</a:t>
            </a:r>
            <a:r>
              <a:rPr lang="en-US" sz="2400">
                <a:solidFill>
                  <a:schemeClr val="folHlink"/>
                </a:solidFill>
              </a:rPr>
              <a:t>. He had become subject to death. Yet the race was not left without hope. By infinite love and mercy the plan of salvation had been devised, and a </a:t>
            </a:r>
            <a:r>
              <a:rPr lang="en-US" sz="2400" u="sng">
                <a:solidFill>
                  <a:schemeClr val="folHlink"/>
                </a:solidFill>
              </a:rPr>
              <a:t>life of probation</a:t>
            </a:r>
            <a:r>
              <a:rPr lang="en-US" sz="2400">
                <a:solidFill>
                  <a:schemeClr val="folHlink"/>
                </a:solidFill>
              </a:rPr>
              <a:t> was granted. </a:t>
            </a:r>
            <a:r>
              <a:rPr lang="en-US" sz="2400" b="1">
                <a:solidFill>
                  <a:schemeClr val="folHlink"/>
                </a:solidFill>
              </a:rPr>
              <a:t>To restore in man the image of his Maker, to bring him back to the perfection</a:t>
            </a:r>
            <a:r>
              <a:rPr lang="en-US" sz="2400">
                <a:solidFill>
                  <a:schemeClr val="folHlink"/>
                </a:solidFill>
              </a:rPr>
              <a:t> in which he was created, to promote the development of body, mind, and soul, that the divine purpose in his creation might be realized--this was to be the work of redemption. </a:t>
            </a:r>
          </a:p>
          <a:p>
            <a:pPr>
              <a:lnSpc>
                <a:spcPct val="80000"/>
              </a:lnSpc>
            </a:pPr>
            <a:endParaRPr lang="en-US" sz="2400">
              <a:solidFill>
                <a:schemeClr val="folHlink"/>
              </a:solidFill>
            </a:endParaRPr>
          </a:p>
          <a:p>
            <a:pPr>
              <a:lnSpc>
                <a:spcPct val="80000"/>
              </a:lnSpc>
            </a:pPr>
            <a:r>
              <a:rPr lang="en-US" sz="2400">
                <a:solidFill>
                  <a:schemeClr val="folHlink"/>
                </a:solidFill>
              </a:rPr>
              <a:t>This is the object of education, the great object of life.  {Ed 15.2}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t>Offended God?</a:t>
            </a:r>
          </a:p>
        </p:txBody>
      </p:sp>
      <p:sp>
        <p:nvSpPr>
          <p:cNvPr id="1300483" name="Rectangle 3"/>
          <p:cNvSpPr>
            <a:spLocks noGrp="1" noChangeArrowheads="1"/>
          </p:cNvSpPr>
          <p:nvPr>
            <p:ph type="body" idx="1"/>
          </p:nvPr>
        </p:nvSpPr>
        <p:spPr>
          <a:xfrm>
            <a:off x="457200" y="1219200"/>
            <a:ext cx="8382000" cy="5334000"/>
          </a:xfrm>
        </p:spPr>
        <p:txBody>
          <a:bodyPr/>
          <a:lstStyle/>
          <a:p>
            <a:pPr>
              <a:lnSpc>
                <a:spcPct val="80000"/>
              </a:lnSpc>
            </a:pPr>
            <a:r>
              <a:rPr lang="en-US" sz="2500"/>
              <a:t>When Adam and his sons began to offer the </a:t>
            </a:r>
            <a:r>
              <a:rPr lang="en-US" sz="2500" b="1" u="sng"/>
              <a:t>ceremonial sacrifices</a:t>
            </a:r>
            <a:r>
              <a:rPr lang="en-US" sz="2500"/>
              <a:t> ordained by God as a </a:t>
            </a:r>
            <a:r>
              <a:rPr lang="en-US" sz="2500" b="1"/>
              <a:t>type of the coming Redeemer</a:t>
            </a:r>
            <a:r>
              <a:rPr lang="en-US" sz="2500"/>
              <a:t>, Satan … Untiringly has he sought to misrepresent God and to </a:t>
            </a:r>
            <a:r>
              <a:rPr lang="en-US" sz="2500" b="1" u="sng"/>
              <a:t>misinterpret the rites</a:t>
            </a:r>
            <a:r>
              <a:rPr lang="en-US" sz="2500"/>
              <a:t> pointing to the Saviour, and with a great majority of the members of the human family he has been successful.  {PK 685.1}  </a:t>
            </a:r>
          </a:p>
          <a:p>
            <a:pPr>
              <a:lnSpc>
                <a:spcPct val="80000"/>
              </a:lnSpc>
            </a:pPr>
            <a:r>
              <a:rPr lang="en-US" sz="2500"/>
              <a:t>     While God has desired to teach men that from His own love comes the Gift which reconciles them to Himself, the </a:t>
            </a:r>
            <a:r>
              <a:rPr lang="en-US" sz="2500" b="1"/>
              <a:t>archenemy of mankind has endeavored to represent God as one who delights in their destruction</a:t>
            </a:r>
            <a:r>
              <a:rPr lang="en-US" sz="2500"/>
              <a:t>. Thus the sacrifices and the ordinances designed of Heaven to reveal divine love have been </a:t>
            </a:r>
            <a:r>
              <a:rPr lang="en-US" sz="2500" b="1"/>
              <a:t>perverted</a:t>
            </a:r>
            <a:r>
              <a:rPr lang="en-US" sz="2500"/>
              <a:t> to serve as means whereby sinners have vainly hoped to </a:t>
            </a:r>
            <a:r>
              <a:rPr lang="en-US" sz="2500" b="1"/>
              <a:t>propitiate</a:t>
            </a:r>
            <a:r>
              <a:rPr lang="en-US" sz="2500"/>
              <a:t>, with gifts and good works, the </a:t>
            </a:r>
            <a:r>
              <a:rPr lang="en-US" sz="2500" b="1"/>
              <a:t>wrath of an offended God.  </a:t>
            </a:r>
            <a:r>
              <a:rPr lang="en-US" sz="2500"/>
              <a:t>PK 685.2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AutoShape 2"/>
          <p:cNvSpPr>
            <a:spLocks noGrp="1" noChangeArrowheads="1"/>
          </p:cNvSpPr>
          <p:nvPr>
            <p:ph type="title"/>
          </p:nvPr>
        </p:nvSpPr>
        <p:spPr/>
        <p:txBody>
          <a:bodyPr/>
          <a:lstStyle/>
          <a:p>
            <a:r>
              <a:rPr lang="en-US"/>
              <a:t>Day of Atonement     </a:t>
            </a:r>
          </a:p>
        </p:txBody>
      </p:sp>
      <p:sp>
        <p:nvSpPr>
          <p:cNvPr id="1517571" name="Rectangle 3"/>
          <p:cNvSpPr>
            <a:spLocks noGrp="1" noChangeArrowheads="1"/>
          </p:cNvSpPr>
          <p:nvPr>
            <p:ph type="body" idx="1"/>
          </p:nvPr>
        </p:nvSpPr>
        <p:spPr/>
        <p:txBody>
          <a:bodyPr/>
          <a:lstStyle/>
          <a:p>
            <a:r>
              <a:rPr lang="en-US"/>
              <a:t>Yearly Cleansing</a:t>
            </a:r>
          </a:p>
          <a:p>
            <a:r>
              <a:rPr lang="en-US"/>
              <a:t>Beyond Forgiveness</a:t>
            </a:r>
          </a:p>
          <a:p>
            <a:r>
              <a:rPr lang="en-US"/>
              <a:t>Azazel</a:t>
            </a:r>
          </a:p>
          <a:p>
            <a:r>
              <a:rPr lang="en-US"/>
              <a:t>Day of Atonement</a:t>
            </a:r>
          </a:p>
          <a:p>
            <a:r>
              <a:rPr lang="en-US"/>
              <a:t>Isaiah’s Day of Atonement</a:t>
            </a:r>
          </a:p>
        </p:txBody>
      </p:sp>
      <p:pic>
        <p:nvPicPr>
          <p:cNvPr id="1517572" name="Picture 4" descr="0509021"/>
          <p:cNvPicPr>
            <a:picLocks noChangeAspect="1" noChangeArrowheads="1"/>
          </p:cNvPicPr>
          <p:nvPr/>
        </p:nvPicPr>
        <p:blipFill>
          <a:blip r:embed="rId2"/>
          <a:srcRect/>
          <a:stretch>
            <a:fillRect/>
          </a:stretch>
        </p:blipFill>
        <p:spPr bwMode="auto">
          <a:xfrm>
            <a:off x="5867400" y="2743200"/>
            <a:ext cx="2743200" cy="2057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a:t>Yearly Cleansing</a:t>
            </a:r>
            <a:br>
              <a:rPr lang="en-US"/>
            </a:br>
            <a:r>
              <a:rPr lang="en-US"/>
              <a:t>-Leviticus 16:30</a:t>
            </a:r>
          </a:p>
        </p:txBody>
      </p:sp>
      <p:sp>
        <p:nvSpPr>
          <p:cNvPr id="1246211" name="Rectangle 3"/>
          <p:cNvSpPr>
            <a:spLocks noGrp="1" noChangeArrowheads="1"/>
          </p:cNvSpPr>
          <p:nvPr>
            <p:ph type="body" idx="1"/>
          </p:nvPr>
        </p:nvSpPr>
        <p:spPr>
          <a:xfrm>
            <a:off x="457200" y="1719263"/>
            <a:ext cx="8229600" cy="4910137"/>
          </a:xfrm>
        </p:spPr>
        <p:txBody>
          <a:bodyPr/>
          <a:lstStyle/>
          <a:p>
            <a:r>
              <a:rPr lang="en-US" sz="2600"/>
              <a:t>1)  Priest made atonement sin offering for himself and family</a:t>
            </a:r>
          </a:p>
          <a:p>
            <a:r>
              <a:rPr lang="en-US" sz="2600"/>
              <a:t>2)  Priest made atonement sin offering for the people</a:t>
            </a:r>
          </a:p>
          <a:p>
            <a:pPr lvl="1"/>
            <a:r>
              <a:rPr lang="en-US" sz="2200"/>
              <a:t>Sometimes ate the flesh, 2 Cor 5:21</a:t>
            </a:r>
          </a:p>
          <a:p>
            <a:r>
              <a:rPr lang="en-US" sz="2600"/>
              <a:t>3) Elimination of sin - ritual by:</a:t>
            </a:r>
          </a:p>
          <a:p>
            <a:pPr lvl="1"/>
            <a:r>
              <a:rPr lang="en-US" sz="2200"/>
              <a:t> confessing sins on head of scapegoat (Azazel) to make an atonement and released into the ‘land of separation’.  Ps 7:16; Rev 20:1-3; Deut 19:16-21 (law of maliciious witness)</a:t>
            </a:r>
          </a:p>
          <a:p>
            <a:pPr lvl="1"/>
            <a:r>
              <a:rPr lang="en-US" sz="2200"/>
              <a:t>Goat and bullock’s fat are carried outside the camp and burned.  Mal 4:1-3 </a:t>
            </a:r>
            <a:r>
              <a:rPr lang="en-US" sz="2200" b="1" u="sng"/>
              <a:t>fat represented sin – Ps 37:20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body" idx="1"/>
          </p:nvPr>
        </p:nvSpPr>
        <p:spPr>
          <a:xfrm>
            <a:off x="0" y="228600"/>
            <a:ext cx="8229600" cy="1219200"/>
          </a:xfrm>
          <a:gradFill rotWithShape="1">
            <a:gsLst>
              <a:gs pos="0">
                <a:srgbClr val="FF66FF">
                  <a:gamma/>
                  <a:tint val="28627"/>
                  <a:invGamma/>
                </a:srgbClr>
              </a:gs>
              <a:gs pos="100000">
                <a:srgbClr val="FF66FF"/>
              </a:gs>
            </a:gsLst>
            <a:lin ang="5400000" scaled="1"/>
          </a:gradFill>
        </p:spPr>
        <p:txBody>
          <a:bodyPr/>
          <a:lstStyle/>
          <a:p>
            <a:pPr>
              <a:lnSpc>
                <a:spcPct val="90000"/>
              </a:lnSpc>
            </a:pPr>
            <a:r>
              <a:rPr lang="en-US" sz="2800" i="1"/>
              <a:t>We Were Created in God’s Image.  Gen 1:26; Eph 4:24; Col 3:10; YI August 10, 1899; PP 45.  How??  Ps 8:5 Man a little lower than Angels</a:t>
            </a:r>
          </a:p>
        </p:txBody>
      </p:sp>
      <p:sp>
        <p:nvSpPr>
          <p:cNvPr id="783363" name="Text Box 3"/>
          <p:cNvSpPr txBox="1">
            <a:spLocks noChangeArrowheads="1"/>
          </p:cNvSpPr>
          <p:nvPr/>
        </p:nvSpPr>
        <p:spPr bwMode="auto">
          <a:xfrm>
            <a:off x="304800" y="1371600"/>
            <a:ext cx="8534400" cy="548640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400"/>
              <a:t> </a:t>
            </a:r>
            <a:r>
              <a:rPr lang="en-US" sz="2000"/>
              <a:t>Righteousness and true holiness, Eph 4:24  </a:t>
            </a:r>
          </a:p>
          <a:p>
            <a:pPr eaLnBrk="0" hangingPunct="0">
              <a:spcBef>
                <a:spcPct val="50000"/>
              </a:spcBef>
              <a:buFontTx/>
              <a:buChar char="•"/>
            </a:pPr>
            <a:r>
              <a:rPr lang="en-US" sz="2000"/>
              <a:t>“A mind capable of comprehending divine things, Col 3:10</a:t>
            </a:r>
          </a:p>
          <a:p>
            <a:pPr eaLnBrk="0" hangingPunct="0">
              <a:spcBef>
                <a:spcPct val="50000"/>
              </a:spcBef>
              <a:buFontTx/>
              <a:buChar char="•"/>
            </a:pPr>
            <a:r>
              <a:rPr lang="en-US" sz="2000"/>
              <a:t> Resemblance in form and character</a:t>
            </a:r>
          </a:p>
          <a:p>
            <a:pPr eaLnBrk="0" hangingPunct="0">
              <a:spcBef>
                <a:spcPct val="50000"/>
              </a:spcBef>
              <a:buFontTx/>
              <a:buChar char="•"/>
            </a:pPr>
            <a:r>
              <a:rPr lang="en-US" sz="2000"/>
              <a:t> Right understanding, His memory, His imagination</a:t>
            </a:r>
          </a:p>
          <a:p>
            <a:pPr eaLnBrk="0" hangingPunct="0">
              <a:spcBef>
                <a:spcPct val="50000"/>
              </a:spcBef>
              <a:buFontTx/>
              <a:buChar char="•"/>
            </a:pPr>
            <a:r>
              <a:rPr lang="en-US" sz="2000"/>
              <a:t> A true knowledge of his Creator, his duty, obligation to God’s law</a:t>
            </a:r>
          </a:p>
          <a:p>
            <a:pPr eaLnBrk="0" hangingPunct="0">
              <a:spcBef>
                <a:spcPct val="50000"/>
              </a:spcBef>
              <a:buFontTx/>
              <a:buChar char="•"/>
            </a:pPr>
            <a:r>
              <a:rPr lang="en-US" sz="2000"/>
              <a:t> Ability to love</a:t>
            </a:r>
          </a:p>
          <a:p>
            <a:pPr eaLnBrk="0" hangingPunct="0">
              <a:spcBef>
                <a:spcPct val="50000"/>
              </a:spcBef>
              <a:buFontTx/>
              <a:buChar char="•"/>
            </a:pPr>
            <a:r>
              <a:rPr lang="en-US" sz="2000"/>
              <a:t> Affections were pure</a:t>
            </a:r>
          </a:p>
          <a:p>
            <a:pPr eaLnBrk="0" hangingPunct="0">
              <a:spcBef>
                <a:spcPct val="50000"/>
              </a:spcBef>
              <a:buFontTx/>
              <a:buChar char="•"/>
            </a:pPr>
            <a:r>
              <a:rPr lang="en-US" sz="2000"/>
              <a:t> Appetites and passions under the control of reason</a:t>
            </a:r>
          </a:p>
          <a:p>
            <a:pPr eaLnBrk="0" hangingPunct="0">
              <a:spcBef>
                <a:spcPct val="50000"/>
              </a:spcBef>
              <a:buFontTx/>
              <a:buChar char="•"/>
            </a:pPr>
            <a:r>
              <a:rPr lang="en-US" sz="2000"/>
              <a:t> Freedom of choice</a:t>
            </a:r>
          </a:p>
          <a:p>
            <a:pPr eaLnBrk="0" hangingPunct="0">
              <a:spcBef>
                <a:spcPct val="50000"/>
              </a:spcBef>
              <a:buFontTx/>
              <a:buChar char="•"/>
            </a:pPr>
            <a:r>
              <a:rPr lang="en-US" sz="2000"/>
              <a:t> Have a </a:t>
            </a:r>
            <a:r>
              <a:rPr lang="en-US" sz="2000" b="1"/>
              <a:t>pure conscience, judgment uncorrupted, unbiased,</a:t>
            </a:r>
          </a:p>
          <a:p>
            <a:pPr eaLnBrk="0" hangingPunct="0">
              <a:spcBef>
                <a:spcPct val="50000"/>
              </a:spcBef>
              <a:buFontTx/>
              <a:buChar char="•"/>
            </a:pPr>
            <a:r>
              <a:rPr lang="en-US" sz="2000"/>
              <a:t> regulated according to reason and truth</a:t>
            </a:r>
          </a:p>
          <a:p>
            <a:pPr eaLnBrk="0" hangingPunct="0">
              <a:spcBef>
                <a:spcPct val="50000"/>
              </a:spcBef>
              <a:buFontTx/>
              <a:buChar char="•"/>
            </a:pPr>
            <a:r>
              <a:rPr lang="en-US" sz="2000" b="1" u="sng"/>
              <a:t> Disposed to obedience and affection,”    (no propensity to sin)</a:t>
            </a:r>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t>Atonement </a:t>
            </a:r>
            <a:r>
              <a:rPr lang="en-US" b="1" u="sng"/>
              <a:t>for</a:t>
            </a:r>
            <a:r>
              <a:rPr lang="en-US"/>
              <a:t> sin</a:t>
            </a:r>
          </a:p>
        </p:txBody>
      </p:sp>
      <p:sp>
        <p:nvSpPr>
          <p:cNvPr id="1269763" name="Rectangle 3"/>
          <p:cNvSpPr>
            <a:spLocks noGrp="1" noChangeArrowheads="1"/>
          </p:cNvSpPr>
          <p:nvPr>
            <p:ph type="body" idx="1"/>
          </p:nvPr>
        </p:nvSpPr>
        <p:spPr/>
        <p:txBody>
          <a:bodyPr/>
          <a:lstStyle/>
          <a:p>
            <a:r>
              <a:rPr lang="en-US"/>
              <a:t>Webster’s - 14. Because; on account of; by reason of. </a:t>
            </a:r>
          </a:p>
          <a:p>
            <a:r>
              <a:rPr lang="en-US"/>
              <a:t>1. Against; in the place of; as a </a:t>
            </a:r>
            <a:r>
              <a:rPr lang="en-US" b="1" u="sng">
                <a:effectLst>
                  <a:outerShdw blurRad="38100" dist="38100" dir="2700000" algn="tl">
                    <a:srgbClr val="C0C0C0"/>
                  </a:outerShdw>
                </a:effectLst>
              </a:rPr>
              <a:t>substitute</a:t>
            </a:r>
            <a:r>
              <a:rPr lang="en-US"/>
              <a:t> or equivalent, noting equal value or satisfactory compensation,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Grp="1" noChangeArrowheads="1"/>
          </p:cNvSpPr>
          <p:nvPr>
            <p:ph type="title"/>
          </p:nvPr>
        </p:nvSpPr>
        <p:spPr>
          <a:xfrm>
            <a:off x="990600" y="0"/>
            <a:ext cx="7953375" cy="1828800"/>
          </a:xfrm>
        </p:spPr>
        <p:txBody>
          <a:bodyPr/>
          <a:lstStyle/>
          <a:p>
            <a:r>
              <a:rPr lang="en-US" sz="3200"/>
              <a:t>2 </a:t>
            </a:r>
            <a:r>
              <a:rPr lang="en-US" sz="2800"/>
              <a:t>Definitions of of Atonement H3722, Webster’s 1828 </a:t>
            </a:r>
            <a:br>
              <a:rPr lang="en-US" sz="2800"/>
            </a:br>
            <a:endParaRPr lang="en-US" sz="2800"/>
          </a:p>
        </p:txBody>
      </p:sp>
      <p:sp>
        <p:nvSpPr>
          <p:cNvPr id="1372163" name="Rectangle 3"/>
          <p:cNvSpPr>
            <a:spLocks noGrp="1" noChangeArrowheads="1"/>
          </p:cNvSpPr>
          <p:nvPr>
            <p:ph type="body" sz="half" idx="1"/>
          </p:nvPr>
        </p:nvSpPr>
        <p:spPr>
          <a:xfrm>
            <a:off x="381000" y="2362200"/>
            <a:ext cx="4267200" cy="4038600"/>
          </a:xfrm>
        </p:spPr>
        <p:txBody>
          <a:bodyPr/>
          <a:lstStyle/>
          <a:p>
            <a:r>
              <a:rPr lang="en-US" b="1" u="sng">
                <a:solidFill>
                  <a:schemeClr val="folHlink"/>
                </a:solidFill>
              </a:rPr>
              <a:t>God’s Design</a:t>
            </a:r>
          </a:p>
          <a:p>
            <a:r>
              <a:rPr lang="en-US"/>
              <a:t>Atonement is being at-one with God</a:t>
            </a:r>
          </a:p>
        </p:txBody>
      </p:sp>
      <p:sp>
        <p:nvSpPr>
          <p:cNvPr id="1372164" name="Rectangle 4"/>
          <p:cNvSpPr>
            <a:spLocks noGrp="1" noChangeArrowheads="1"/>
          </p:cNvSpPr>
          <p:nvPr>
            <p:ph type="body" sz="half" idx="2"/>
          </p:nvPr>
        </p:nvSpPr>
        <p:spPr>
          <a:xfrm>
            <a:off x="4876800" y="1905000"/>
            <a:ext cx="4038600" cy="4953000"/>
          </a:xfrm>
        </p:spPr>
        <p:txBody>
          <a:bodyPr/>
          <a:lstStyle/>
          <a:p>
            <a:r>
              <a:rPr lang="en-US" b="1" u="sng" dirty="0" smtClean="0">
                <a:solidFill>
                  <a:schemeClr val="folHlink"/>
                </a:solidFill>
              </a:rPr>
              <a:t>Archenemy Representation</a:t>
            </a:r>
            <a:endParaRPr lang="en-US" b="1" u="sng" dirty="0">
              <a:solidFill>
                <a:schemeClr val="folHlink"/>
              </a:solidFill>
            </a:endParaRPr>
          </a:p>
          <a:p>
            <a:r>
              <a:rPr lang="en-US" dirty="0"/>
              <a:t>Atonement is </a:t>
            </a:r>
            <a:r>
              <a:rPr lang="en-US" b="1" dirty="0"/>
              <a:t>appeasement</a:t>
            </a:r>
            <a:r>
              <a:rPr lang="en-US" dirty="0"/>
              <a:t>,</a:t>
            </a:r>
          </a:p>
          <a:p>
            <a:r>
              <a:rPr lang="en-US" dirty="0"/>
              <a:t>Paying legal penalty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Grp="1" noChangeArrowheads="1"/>
          </p:cNvSpPr>
          <p:nvPr>
            <p:ph type="title"/>
          </p:nvPr>
        </p:nvSpPr>
        <p:spPr>
          <a:xfrm>
            <a:off x="990600" y="0"/>
            <a:ext cx="7953375" cy="990600"/>
          </a:xfrm>
        </p:spPr>
        <p:txBody>
          <a:bodyPr/>
          <a:lstStyle/>
          <a:p>
            <a:r>
              <a:rPr lang="en-US" sz="3200"/>
              <a:t>2 </a:t>
            </a:r>
            <a:r>
              <a:rPr lang="en-US" sz="2800"/>
              <a:t>Views of Gospel</a:t>
            </a:r>
          </a:p>
        </p:txBody>
      </p:sp>
      <p:sp>
        <p:nvSpPr>
          <p:cNvPr id="1427459" name="Rectangle 3"/>
          <p:cNvSpPr>
            <a:spLocks noGrp="1" noChangeArrowheads="1"/>
          </p:cNvSpPr>
          <p:nvPr>
            <p:ph type="body" sz="half" idx="1"/>
          </p:nvPr>
        </p:nvSpPr>
        <p:spPr>
          <a:xfrm>
            <a:off x="381000" y="1295400"/>
            <a:ext cx="4267200" cy="5105400"/>
          </a:xfrm>
        </p:spPr>
        <p:txBody>
          <a:bodyPr/>
          <a:lstStyle/>
          <a:p>
            <a:r>
              <a:rPr lang="en-US" b="1" u="sng">
                <a:solidFill>
                  <a:schemeClr val="folHlink"/>
                </a:solidFill>
              </a:rPr>
              <a:t>God’s Design</a:t>
            </a:r>
          </a:p>
          <a:p>
            <a:r>
              <a:rPr lang="en-US" sz="2400" u="sng"/>
              <a:t>Atonement </a:t>
            </a:r>
            <a:r>
              <a:rPr lang="en-US" sz="2400"/>
              <a:t>is being at-one with God</a:t>
            </a:r>
          </a:p>
          <a:p>
            <a:endParaRPr lang="en-US" sz="2400"/>
          </a:p>
          <a:p>
            <a:r>
              <a:rPr lang="en-US" sz="2400" u="sng"/>
              <a:t>Substitution</a:t>
            </a:r>
            <a:r>
              <a:rPr lang="en-US" sz="2400"/>
              <a:t> – took our condition; Christ cured our leprosy by perfecting trust, did what I cannot do</a:t>
            </a:r>
          </a:p>
          <a:p>
            <a:r>
              <a:rPr lang="en-US" sz="2400" u="sng"/>
              <a:t>Bore</a:t>
            </a:r>
            <a:r>
              <a:rPr lang="en-US" sz="2400"/>
              <a:t> – humanity 			affected by 	sin, 	tested in all points</a:t>
            </a:r>
          </a:p>
        </p:txBody>
      </p:sp>
      <p:sp>
        <p:nvSpPr>
          <p:cNvPr id="1427460" name="Rectangle 4"/>
          <p:cNvSpPr>
            <a:spLocks noGrp="1" noChangeArrowheads="1"/>
          </p:cNvSpPr>
          <p:nvPr>
            <p:ph type="body" sz="half" idx="2"/>
          </p:nvPr>
        </p:nvSpPr>
        <p:spPr>
          <a:xfrm>
            <a:off x="4876800" y="990600"/>
            <a:ext cx="4038600" cy="5867400"/>
          </a:xfrm>
        </p:spPr>
        <p:txBody>
          <a:bodyPr/>
          <a:lstStyle/>
          <a:p>
            <a:r>
              <a:rPr lang="en-US" b="1" u="sng" dirty="0" smtClean="0">
                <a:solidFill>
                  <a:schemeClr val="folHlink"/>
                </a:solidFill>
              </a:rPr>
              <a:t>Archenemy Representation</a:t>
            </a:r>
          </a:p>
          <a:p>
            <a:pPr>
              <a:lnSpc>
                <a:spcPct val="90000"/>
              </a:lnSpc>
            </a:pPr>
            <a:r>
              <a:rPr lang="en-US" dirty="0" smtClean="0"/>
              <a:t>Atonement </a:t>
            </a:r>
            <a:r>
              <a:rPr lang="en-US" dirty="0"/>
              <a:t>is </a:t>
            </a:r>
            <a:r>
              <a:rPr lang="en-US" b="1" dirty="0"/>
              <a:t>appeasement</a:t>
            </a:r>
            <a:r>
              <a:rPr lang="en-US" dirty="0"/>
              <a:t>,</a:t>
            </a:r>
          </a:p>
          <a:p>
            <a:pPr>
              <a:lnSpc>
                <a:spcPct val="90000"/>
              </a:lnSpc>
            </a:pPr>
            <a:r>
              <a:rPr lang="en-US" dirty="0"/>
              <a:t>Paying legal penalty</a:t>
            </a:r>
          </a:p>
          <a:p>
            <a:pPr>
              <a:lnSpc>
                <a:spcPct val="90000"/>
              </a:lnSpc>
            </a:pPr>
            <a:r>
              <a:rPr lang="en-US" dirty="0"/>
              <a:t>Substitution is paying a penalty to appease God</a:t>
            </a:r>
          </a:p>
          <a:p>
            <a:pPr>
              <a:lnSpc>
                <a:spcPct val="90000"/>
              </a:lnSpc>
            </a:pPr>
            <a:endParaRPr lang="en-US" dirty="0"/>
          </a:p>
          <a:p>
            <a:pPr>
              <a:lnSpc>
                <a:spcPct val="90000"/>
              </a:lnSpc>
            </a:pPr>
            <a:r>
              <a:rPr lang="en-US" dirty="0"/>
              <a:t>Bore individual sins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Rectangle 2"/>
          <p:cNvSpPr>
            <a:spLocks noGrp="1" noChangeArrowheads="1"/>
          </p:cNvSpPr>
          <p:nvPr>
            <p:ph type="title"/>
          </p:nvPr>
        </p:nvSpPr>
        <p:spPr>
          <a:xfrm>
            <a:off x="685800" y="152400"/>
            <a:ext cx="6870700" cy="990600"/>
          </a:xfrm>
        </p:spPr>
        <p:txBody>
          <a:bodyPr/>
          <a:lstStyle/>
          <a:p>
            <a:r>
              <a:rPr lang="en-US"/>
              <a:t>Christ Our Sacrifice</a:t>
            </a:r>
          </a:p>
        </p:txBody>
      </p:sp>
      <p:sp>
        <p:nvSpPr>
          <p:cNvPr id="1426435" name="Rectangle 3"/>
          <p:cNvSpPr>
            <a:spLocks noGrp="1" noChangeArrowheads="1"/>
          </p:cNvSpPr>
          <p:nvPr>
            <p:ph type="body" idx="1"/>
          </p:nvPr>
        </p:nvSpPr>
        <p:spPr>
          <a:xfrm>
            <a:off x="1143000" y="1828800"/>
            <a:ext cx="7315200" cy="4267200"/>
          </a:xfrm>
        </p:spPr>
        <p:txBody>
          <a:bodyPr/>
          <a:lstStyle/>
          <a:p>
            <a:r>
              <a:rPr lang="en-US"/>
              <a:t>Isaiah 53</a:t>
            </a:r>
          </a:p>
          <a:p>
            <a:r>
              <a:rPr lang="en-US"/>
              <a:t>Substitution - Webster’s - n. One person </a:t>
            </a:r>
            <a:r>
              <a:rPr lang="en-US" u="sng"/>
              <a:t>put in the place of another</a:t>
            </a:r>
            <a:r>
              <a:rPr lang="en-US"/>
              <a:t> to answer the same purpose</a:t>
            </a:r>
          </a:p>
          <a:p>
            <a:r>
              <a:rPr lang="en-US"/>
              <a:t>Christ’s Blood</a:t>
            </a:r>
          </a:p>
          <a:p>
            <a:r>
              <a:rPr lang="en-US"/>
              <a:t>Spotless Sacrifice</a:t>
            </a:r>
          </a:p>
          <a:p>
            <a:r>
              <a:rPr lang="en-US"/>
              <a:t>Hebrews</a:t>
            </a:r>
          </a:p>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CCFF">
                <a:gamma/>
                <a:shade val="46275"/>
                <a:invGamma/>
              </a:srgbClr>
            </a:gs>
            <a:gs pos="100000">
              <a:srgbClr val="33CCFF"/>
            </a:gs>
          </a:gsLst>
          <a:lin ang="5400000" scaled="1"/>
        </a:gradFill>
        <a:effectLst/>
      </p:bgPr>
    </p:bg>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a:xfrm>
            <a:off x="457200" y="274638"/>
            <a:ext cx="8229600" cy="792162"/>
          </a:xfrm>
        </p:spPr>
        <p:txBody>
          <a:bodyPr/>
          <a:lstStyle/>
          <a:p>
            <a:r>
              <a:rPr lang="en-US">
                <a:solidFill>
                  <a:schemeClr val="bg1"/>
                </a:solidFill>
              </a:rPr>
              <a:t>Second Adam</a:t>
            </a:r>
          </a:p>
        </p:txBody>
      </p:sp>
      <p:sp>
        <p:nvSpPr>
          <p:cNvPr id="1369091" name="Rectangle 3"/>
          <p:cNvSpPr>
            <a:spLocks noGrp="1" noChangeArrowheads="1"/>
          </p:cNvSpPr>
          <p:nvPr>
            <p:ph type="body" idx="1"/>
          </p:nvPr>
        </p:nvSpPr>
        <p:spPr>
          <a:xfrm>
            <a:off x="0" y="1828800"/>
            <a:ext cx="9144000" cy="5257800"/>
          </a:xfrm>
        </p:spPr>
        <p:txBody>
          <a:bodyPr/>
          <a:lstStyle/>
          <a:p>
            <a:r>
              <a:rPr lang="en-US" sz="4000"/>
              <a:t>Christ is called the second Adam. In purity and holiness, connected with God and beloved by God, </a:t>
            </a:r>
            <a:r>
              <a:rPr lang="en-US" sz="4000" i="1" u="sng"/>
              <a:t>he began where the first Adam began</a:t>
            </a:r>
            <a:r>
              <a:rPr lang="en-US" sz="4000"/>
              <a:t>. Willingly he passed over the ground where Adam fell, and redeemed Adam's failure.  {YI, June 2, 1898 par. 1} </a:t>
            </a:r>
            <a:r>
              <a:rPr lang="en-US"/>
              <a:t>{7ABC 446.4}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p:nvPr>
        </p:nvSpPr>
        <p:spPr/>
        <p:txBody>
          <a:bodyPr/>
          <a:lstStyle/>
          <a:p>
            <a:r>
              <a:rPr lang="en-US"/>
              <a:t>Spotless Sacrifice</a:t>
            </a:r>
            <a:br>
              <a:rPr lang="en-US"/>
            </a:br>
            <a:r>
              <a:rPr lang="en-US"/>
              <a:t>Affected but not Infected</a:t>
            </a:r>
          </a:p>
        </p:txBody>
      </p:sp>
      <p:sp>
        <p:nvSpPr>
          <p:cNvPr id="1521667" name="Rectangle 3"/>
          <p:cNvSpPr>
            <a:spLocks noGrp="1" noChangeArrowheads="1"/>
          </p:cNvSpPr>
          <p:nvPr>
            <p:ph type="body" idx="1"/>
          </p:nvPr>
        </p:nvSpPr>
        <p:spPr>
          <a:xfrm>
            <a:off x="304800" y="2017713"/>
            <a:ext cx="8650288" cy="4611687"/>
          </a:xfrm>
        </p:spPr>
        <p:txBody>
          <a:bodyPr/>
          <a:lstStyle/>
          <a:p>
            <a:pPr>
              <a:lnSpc>
                <a:spcPct val="90000"/>
              </a:lnSpc>
            </a:pPr>
            <a:r>
              <a:rPr lang="en-US" sz="2400"/>
              <a:t>Christ took the substance of human nature as it was </a:t>
            </a:r>
            <a:r>
              <a:rPr lang="en-US" sz="2400" b="1"/>
              <a:t>affected</a:t>
            </a:r>
            <a:r>
              <a:rPr lang="en-US" sz="2400"/>
              <a:t> by sin but not </a:t>
            </a:r>
            <a:r>
              <a:rPr lang="en-US" sz="2400" b="1"/>
              <a:t>infected</a:t>
            </a:r>
            <a:r>
              <a:rPr lang="en-US" sz="2400"/>
              <a:t>.</a:t>
            </a:r>
          </a:p>
          <a:p>
            <a:pPr>
              <a:lnSpc>
                <a:spcPct val="90000"/>
              </a:lnSpc>
            </a:pPr>
            <a:r>
              <a:rPr lang="en-US" sz="2400"/>
              <a:t>“But Jesus accepted humanity when the race had been weakened by four thousand years of sin. Like every child of Adam He accepted the results of the working of the great law of heredity.” DA49</a:t>
            </a:r>
          </a:p>
          <a:p>
            <a:pPr>
              <a:lnSpc>
                <a:spcPct val="90000"/>
              </a:lnSpc>
            </a:pPr>
            <a:r>
              <a:rPr lang="en-US" sz="2400"/>
              <a:t>“He became </a:t>
            </a:r>
            <a:r>
              <a:rPr lang="en-US" sz="2400" b="1" u="sng"/>
              <a:t>flesh</a:t>
            </a:r>
            <a:r>
              <a:rPr lang="en-US" sz="2400"/>
              <a:t>, even as we are. He was hungry and thirsty and weary. He was sustained by food and refreshed by sleep. He shared the lot of man…”  DA 311</a:t>
            </a:r>
          </a:p>
          <a:p>
            <a:pPr>
              <a:lnSpc>
                <a:spcPct val="90000"/>
              </a:lnSpc>
            </a:pPr>
            <a:r>
              <a:rPr lang="en-US" sz="2400"/>
              <a:t>“He is a brother in our infirmities </a:t>
            </a:r>
            <a:r>
              <a:rPr lang="en-US" sz="2400" b="1" u="sng"/>
              <a:t>but not</a:t>
            </a:r>
            <a:r>
              <a:rPr lang="en-US" sz="2400"/>
              <a:t> in possessing like passions. As the sinless One, His nature recoiled from evil” 2T 202</a:t>
            </a:r>
          </a:p>
          <a:p>
            <a:pPr>
              <a:lnSpc>
                <a:spcPct val="90000"/>
              </a:lnSpc>
            </a:pPr>
            <a:endParaRPr 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p:txBody>
          <a:bodyPr/>
          <a:lstStyle/>
          <a:p>
            <a:r>
              <a:rPr lang="en-US"/>
              <a:t>Parallel to Christ the Lamb</a:t>
            </a:r>
          </a:p>
        </p:txBody>
      </p:sp>
      <p:sp>
        <p:nvSpPr>
          <p:cNvPr id="1357827" name="Rectangle 3"/>
          <p:cNvSpPr>
            <a:spLocks noGrp="1" noChangeArrowheads="1"/>
          </p:cNvSpPr>
          <p:nvPr>
            <p:ph type="body" idx="1"/>
          </p:nvPr>
        </p:nvSpPr>
        <p:spPr>
          <a:xfrm>
            <a:off x="685800" y="2209800"/>
            <a:ext cx="7772400" cy="4114800"/>
          </a:xfrm>
        </p:spPr>
        <p:txBody>
          <a:bodyPr/>
          <a:lstStyle/>
          <a:p>
            <a:pPr>
              <a:lnSpc>
                <a:spcPct val="90000"/>
              </a:lnSpc>
            </a:pPr>
            <a:r>
              <a:rPr lang="en-US" sz="2400"/>
              <a:t>Daily ministration - there were the flesh and the blood applied.</a:t>
            </a:r>
          </a:p>
          <a:p>
            <a:pPr>
              <a:lnSpc>
                <a:spcPct val="90000"/>
              </a:lnSpc>
            </a:pPr>
            <a:r>
              <a:rPr lang="en-US" sz="2400"/>
              <a:t>Christ’s blood purifies and cleanses, Heb 9:22; 13:20</a:t>
            </a:r>
          </a:p>
          <a:p>
            <a:pPr>
              <a:lnSpc>
                <a:spcPct val="90000"/>
              </a:lnSpc>
              <a:spcBef>
                <a:spcPts val="300"/>
              </a:spcBef>
              <a:spcAft>
                <a:spcPts val="300"/>
              </a:spcAft>
            </a:pPr>
            <a:r>
              <a:rPr lang="en-US" sz="2400" u="sng"/>
              <a:t>Rom_5:10</a:t>
            </a:r>
            <a:r>
              <a:rPr lang="en-US" sz="2400"/>
              <a:t>  For if, when we were enemies, we were reconciled to God by the death of his Son, much more, being reconciled, we shall be </a:t>
            </a:r>
            <a:r>
              <a:rPr lang="en-US" sz="2400" b="1"/>
              <a:t>saved by his life</a:t>
            </a:r>
            <a:r>
              <a:rPr lang="en-US" sz="2400"/>
              <a:t>. </a:t>
            </a:r>
          </a:p>
          <a:p>
            <a:pPr>
              <a:lnSpc>
                <a:spcPct val="90000"/>
              </a:lnSpc>
            </a:pPr>
            <a:r>
              <a:rPr lang="en-US" sz="2400"/>
              <a:t>Life in the blood, saved by His life!</a:t>
            </a:r>
          </a:p>
          <a:p>
            <a:pPr>
              <a:lnSpc>
                <a:spcPct val="90000"/>
              </a:lnSpc>
            </a:pPr>
            <a:r>
              <a:rPr lang="en-US" sz="2400"/>
              <a:t>In the Gospels, Christ taught how to live… and He did!!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a:xfrm>
            <a:off x="457200" y="277813"/>
            <a:ext cx="8229600" cy="865187"/>
          </a:xfrm>
        </p:spPr>
        <p:txBody>
          <a:bodyPr/>
          <a:lstStyle/>
          <a:p>
            <a:r>
              <a:rPr lang="en-US"/>
              <a:t>A Blending…</a:t>
            </a:r>
          </a:p>
        </p:txBody>
      </p:sp>
      <p:sp>
        <p:nvSpPr>
          <p:cNvPr id="1525763" name="Rectangle 3"/>
          <p:cNvSpPr>
            <a:spLocks noGrp="1" noChangeArrowheads="1"/>
          </p:cNvSpPr>
          <p:nvPr>
            <p:ph type="body" idx="1"/>
          </p:nvPr>
        </p:nvSpPr>
        <p:spPr>
          <a:xfrm>
            <a:off x="0" y="1295400"/>
            <a:ext cx="9144000" cy="5562600"/>
          </a:xfrm>
        </p:spPr>
        <p:txBody>
          <a:bodyPr/>
          <a:lstStyle/>
          <a:p>
            <a:r>
              <a:rPr lang="en-US"/>
              <a:t>The incarnation of Christ has ever been, and will ever remain a mystery. That which is revealed, is for us and for our children, but let every human being be warned from the ground of making Christ altogether human, such an one as ourselves; for it cannot be. </a:t>
            </a:r>
            <a:r>
              <a:rPr lang="en-US" b="1" u="sng"/>
              <a:t>The exact time when humanity blended with divinity,</a:t>
            </a:r>
            <a:r>
              <a:rPr lang="en-US"/>
              <a:t> it is not necessary for us to know. We are to keep our feet on the Rock Christ Jesus, as God revealed in humanity.  {5BC 1128.6}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folHlink"/>
          </a:bgClr>
        </a:pattFill>
        <a:effectLst/>
      </p:bgPr>
    </p:bg>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a:xfrm>
            <a:off x="457200" y="274638"/>
            <a:ext cx="8229600" cy="868362"/>
          </a:xfrm>
        </p:spPr>
        <p:txBody>
          <a:bodyPr/>
          <a:lstStyle/>
          <a:p>
            <a:r>
              <a:rPr lang="en-US"/>
              <a:t>Carnal</a:t>
            </a:r>
          </a:p>
        </p:txBody>
      </p:sp>
      <p:sp>
        <p:nvSpPr>
          <p:cNvPr id="1343491" name="Rectangle 3"/>
          <p:cNvSpPr>
            <a:spLocks noGrp="1" noChangeArrowheads="1"/>
          </p:cNvSpPr>
          <p:nvPr>
            <p:ph type="body" idx="1"/>
          </p:nvPr>
        </p:nvSpPr>
        <p:spPr>
          <a:xfrm>
            <a:off x="0" y="1219200"/>
            <a:ext cx="9144000" cy="5638800"/>
          </a:xfrm>
        </p:spPr>
        <p:txBody>
          <a:bodyPr/>
          <a:lstStyle/>
          <a:p>
            <a:r>
              <a:rPr lang="en-US" sz="2800"/>
              <a:t>According to Vine’s Expository Dictionary, there are a couple of meanings for </a:t>
            </a:r>
            <a:r>
              <a:rPr lang="en-US" sz="2800" b="1" u="sng"/>
              <a:t>carna</a:t>
            </a:r>
            <a:r>
              <a:rPr lang="en-US" sz="2800"/>
              <a:t>l.  1) </a:t>
            </a:r>
            <a:r>
              <a:rPr lang="en-US" sz="2800" u="sng"/>
              <a:t>Sarkikos</a:t>
            </a:r>
            <a:r>
              <a:rPr lang="en-US" sz="2800"/>
              <a:t>, means “having the nature of flesh, i.e., sensual, controlled by animal appetites, governed by human nature, instead of by the Spirit of God.”   (Can this be applied to Christ, in light of Romans 8: 6,7 which states that ‘to be carnally minded is death’… and ‘the carnal mind is enmity against God…’) </a:t>
            </a:r>
          </a:p>
          <a:p>
            <a:r>
              <a:rPr lang="en-US" sz="2800"/>
              <a:t>2)  </a:t>
            </a:r>
            <a:r>
              <a:rPr lang="en-US" sz="2800" u="sng"/>
              <a:t>Sarkinos</a:t>
            </a:r>
            <a:r>
              <a:rPr lang="en-US" sz="2800"/>
              <a:t>, means consisting of flesh, pertaining to the transient life of the body.  (This is the meaning that I would apply to Christ based on the Bible and SOP).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Rectangle 2"/>
          <p:cNvSpPr>
            <a:spLocks noGrp="1" noChangeArrowheads="1"/>
          </p:cNvSpPr>
          <p:nvPr>
            <p:ph type="title"/>
          </p:nvPr>
        </p:nvSpPr>
        <p:spPr>
          <a:xfrm>
            <a:off x="457200" y="277813"/>
            <a:ext cx="8229600" cy="941387"/>
          </a:xfrm>
        </p:spPr>
        <p:txBody>
          <a:bodyPr/>
          <a:lstStyle/>
          <a:p>
            <a:r>
              <a:rPr lang="en-US"/>
              <a:t>Christ, Our High Priest</a:t>
            </a:r>
          </a:p>
        </p:txBody>
      </p:sp>
      <p:sp>
        <p:nvSpPr>
          <p:cNvPr id="1434627" name="Rectangle 3"/>
          <p:cNvSpPr>
            <a:spLocks noGrp="1" noChangeArrowheads="1"/>
          </p:cNvSpPr>
          <p:nvPr>
            <p:ph type="body" idx="1"/>
          </p:nvPr>
        </p:nvSpPr>
        <p:spPr>
          <a:xfrm>
            <a:off x="457200" y="1600200"/>
            <a:ext cx="8229600" cy="4953000"/>
          </a:xfrm>
        </p:spPr>
        <p:txBody>
          <a:bodyPr/>
          <a:lstStyle/>
          <a:p>
            <a:r>
              <a:rPr lang="en-US"/>
              <a:t>Merciful and Faithful High Priest</a:t>
            </a:r>
          </a:p>
          <a:p>
            <a:r>
              <a:rPr lang="en-US"/>
              <a:t>Advocate &amp; Intercessor</a:t>
            </a:r>
          </a:p>
          <a:p>
            <a:r>
              <a:rPr lang="en-US"/>
              <a:t>Mediator</a:t>
            </a:r>
          </a:p>
          <a:p>
            <a:r>
              <a:rPr lang="en-US"/>
              <a:t>Great Sacrifice</a:t>
            </a:r>
          </a:p>
          <a:p>
            <a:r>
              <a:rPr lang="en-US"/>
              <a:t>One Sacrifice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511031"/>
          <p:cNvPicPr>
            <a:picLocks noChangeAspect="1" noChangeArrowheads="1"/>
          </p:cNvPicPr>
          <p:nvPr>
            <p:ph sz="half" idx="2"/>
          </p:nvPr>
        </p:nvPicPr>
        <p:blipFill>
          <a:blip r:embed="rId3"/>
          <a:srcRect/>
          <a:stretch>
            <a:fillRect/>
          </a:stretch>
        </p:blipFill>
        <p:spPr>
          <a:xfrm>
            <a:off x="0" y="0"/>
            <a:ext cx="9144000" cy="6896100"/>
          </a:xfrm>
          <a:noFill/>
          <a:ln/>
        </p:spPr>
      </p:pic>
      <p:sp>
        <p:nvSpPr>
          <p:cNvPr id="12291" name="Rectangle 3"/>
          <p:cNvSpPr>
            <a:spLocks noGrp="1" noChangeArrowheads="1"/>
          </p:cNvSpPr>
          <p:nvPr>
            <p:ph type="title"/>
          </p:nvPr>
        </p:nvSpPr>
        <p:spPr>
          <a:xfrm>
            <a:off x="990600" y="838200"/>
            <a:ext cx="8153400" cy="579438"/>
          </a:xfrm>
        </p:spPr>
        <p:txBody>
          <a:bodyPr/>
          <a:lstStyle/>
          <a:p>
            <a:r>
              <a:rPr lang="en-US" sz="3200" b="1">
                <a:solidFill>
                  <a:srgbClr val="FFFF00"/>
                </a:solidFill>
              </a:rPr>
              <a:t>The Hope of Restoration – Isa 49:6</a:t>
            </a:r>
            <a:r>
              <a:rPr lang="en-US" sz="3200">
                <a:solidFill>
                  <a:srgbClr val="FFFF00"/>
                </a:solidFill>
              </a:rPr>
              <a:t/>
            </a:r>
            <a:br>
              <a:rPr lang="en-US" sz="3200">
                <a:solidFill>
                  <a:srgbClr val="FFFF00"/>
                </a:solidFill>
              </a:rPr>
            </a:br>
            <a:endParaRPr lang="en-US" sz="3200">
              <a:solidFill>
                <a:srgbClr val="FFFF00"/>
              </a:solidFill>
            </a:endParaRPr>
          </a:p>
        </p:txBody>
      </p:sp>
      <p:sp>
        <p:nvSpPr>
          <p:cNvPr id="12292" name="Rectangle 4"/>
          <p:cNvSpPr>
            <a:spLocks noGrp="1" noChangeArrowheads="1"/>
          </p:cNvSpPr>
          <p:nvPr>
            <p:ph type="body" sz="half" idx="1"/>
          </p:nvPr>
        </p:nvSpPr>
        <p:spPr>
          <a:xfrm>
            <a:off x="609600" y="1600200"/>
            <a:ext cx="8305800" cy="4953000"/>
          </a:xfrm>
          <a:noFill/>
        </p:spPr>
        <p:txBody>
          <a:bodyPr/>
          <a:lstStyle/>
          <a:p>
            <a:pPr>
              <a:lnSpc>
                <a:spcPct val="90000"/>
              </a:lnSpc>
            </a:pPr>
            <a:r>
              <a:rPr lang="en-US" sz="2400" b="1">
                <a:solidFill>
                  <a:schemeClr val="bg1"/>
                </a:solidFill>
              </a:rPr>
              <a:t>Isa 57:18 - I have seen his ways, and will heal him: I will lead him also, and </a:t>
            </a:r>
            <a:r>
              <a:rPr lang="en-US" sz="2400" b="1" u="sng">
                <a:solidFill>
                  <a:schemeClr val="bg1"/>
                </a:solidFill>
                <a:effectLst>
                  <a:outerShdw blurRad="38100" dist="38100" dir="2700000" algn="tl">
                    <a:srgbClr val="C0C0C0"/>
                  </a:outerShdw>
                </a:effectLst>
              </a:rPr>
              <a:t>restore</a:t>
            </a:r>
            <a:r>
              <a:rPr lang="en-US" sz="2400" b="1">
                <a:solidFill>
                  <a:schemeClr val="bg1"/>
                </a:solidFill>
              </a:rPr>
              <a:t> comforts unto him and to his mourners.</a:t>
            </a:r>
          </a:p>
          <a:p>
            <a:pPr>
              <a:lnSpc>
                <a:spcPct val="90000"/>
              </a:lnSpc>
            </a:pPr>
            <a:r>
              <a:rPr lang="en-US" sz="2400" b="1">
                <a:solidFill>
                  <a:schemeClr val="bg1"/>
                </a:solidFill>
              </a:rPr>
              <a:t>Jer 30:17 - For I will </a:t>
            </a:r>
            <a:r>
              <a:rPr lang="en-US" sz="2400" b="1" u="sng">
                <a:solidFill>
                  <a:schemeClr val="bg1"/>
                </a:solidFill>
                <a:effectLst>
                  <a:outerShdw blurRad="38100" dist="38100" dir="2700000" algn="tl">
                    <a:srgbClr val="C0C0C0"/>
                  </a:outerShdw>
                </a:effectLst>
              </a:rPr>
              <a:t>restore</a:t>
            </a:r>
            <a:r>
              <a:rPr lang="en-US" sz="2400" b="1">
                <a:solidFill>
                  <a:schemeClr val="bg1"/>
                </a:solidFill>
              </a:rPr>
              <a:t> health unto thee, and I will heal thee of thy wounds, saith the LORD; because they called thee an Outcast, saying, This is Zion, whom no man seeketh after.</a:t>
            </a:r>
          </a:p>
          <a:p>
            <a:pPr>
              <a:lnSpc>
                <a:spcPct val="90000"/>
              </a:lnSpc>
            </a:pPr>
            <a:r>
              <a:rPr lang="en-US" sz="2400" b="1">
                <a:solidFill>
                  <a:schemeClr val="bg1"/>
                </a:solidFill>
              </a:rPr>
              <a:t>Rev 22:2,3 - In the midst of the street of it, and on either side of the river, was there the tree of life, which bare twelve manner of fruits, and yielded her fruit every month: and the leaves of the tree were for the healing of the nations.  3  And there shall be </a:t>
            </a:r>
            <a:r>
              <a:rPr lang="en-US" sz="2400" b="1" u="sng">
                <a:solidFill>
                  <a:schemeClr val="bg1"/>
                </a:solidFill>
              </a:rPr>
              <a:t>no </a:t>
            </a:r>
            <a:r>
              <a:rPr lang="en-US" sz="2400" b="1" u="sng">
                <a:solidFill>
                  <a:schemeClr val="bg1"/>
                </a:solidFill>
                <a:effectLst>
                  <a:outerShdw blurRad="38100" dist="38100" dir="2700000" algn="tl">
                    <a:srgbClr val="C0C0C0"/>
                  </a:outerShdw>
                </a:effectLst>
              </a:rPr>
              <a:t>more curse</a:t>
            </a:r>
            <a:r>
              <a:rPr lang="en-US" sz="2400" b="1">
                <a:solidFill>
                  <a:schemeClr val="bg1"/>
                </a:solidFill>
              </a:rPr>
              <a:t>: but the throne of God and of the Lamb shall be in it; and his servants shall serve him: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
          <p:cNvSpPr>
            <a:spLocks noGrp="1" noChangeArrowheads="1"/>
          </p:cNvSpPr>
          <p:nvPr>
            <p:ph type="title"/>
          </p:nvPr>
        </p:nvSpPr>
        <p:spPr/>
        <p:txBody>
          <a:bodyPr/>
          <a:lstStyle/>
          <a:p>
            <a:r>
              <a:rPr lang="en-US"/>
              <a:t>High Priest</a:t>
            </a:r>
          </a:p>
        </p:txBody>
      </p:sp>
      <p:sp>
        <p:nvSpPr>
          <p:cNvPr id="1437699" name="Rectangle 3"/>
          <p:cNvSpPr>
            <a:spLocks noGrp="1" noChangeArrowheads="1"/>
          </p:cNvSpPr>
          <p:nvPr>
            <p:ph type="body" idx="1"/>
          </p:nvPr>
        </p:nvSpPr>
        <p:spPr>
          <a:xfrm>
            <a:off x="533400" y="2017713"/>
            <a:ext cx="8421688" cy="4840287"/>
          </a:xfrm>
        </p:spPr>
        <p:txBody>
          <a:bodyPr/>
          <a:lstStyle/>
          <a:p>
            <a:pPr>
              <a:lnSpc>
                <a:spcPct val="80000"/>
              </a:lnSpc>
            </a:pPr>
            <a:r>
              <a:rPr lang="en-US" sz="2400"/>
              <a:t>Heb 2:16  For verily he took not on </a:t>
            </a:r>
            <a:r>
              <a:rPr lang="en-US" sz="2400" i="1"/>
              <a:t>him the nature of</a:t>
            </a:r>
            <a:r>
              <a:rPr lang="en-US" sz="2400"/>
              <a:t> angels; but he took on </a:t>
            </a:r>
            <a:r>
              <a:rPr lang="en-US" sz="2400" i="1"/>
              <a:t>him</a:t>
            </a:r>
            <a:r>
              <a:rPr lang="en-US" sz="2400"/>
              <a:t> the seed of Abraham. Wherefore in all things it behoved him to be made like unto </a:t>
            </a:r>
            <a:r>
              <a:rPr lang="en-US" sz="2400" i="1"/>
              <a:t>his</a:t>
            </a:r>
            <a:r>
              <a:rPr lang="en-US" sz="2400"/>
              <a:t> brethren, that he might be a merciful and faithful </a:t>
            </a:r>
            <a:r>
              <a:rPr lang="en-US" sz="2400" b="1" u="sng"/>
              <a:t>high priest</a:t>
            </a:r>
            <a:r>
              <a:rPr lang="en-US" sz="2400"/>
              <a:t> in things </a:t>
            </a:r>
            <a:r>
              <a:rPr lang="en-US" sz="2400" i="1"/>
              <a:t>pertaining</a:t>
            </a:r>
            <a:r>
              <a:rPr lang="en-US" sz="2400"/>
              <a:t> to God, to make reconciliation for the sins of the people.  For in that he himself hath suffered being tempted (tried, tested) he is able to succour them that are tempted.</a:t>
            </a:r>
          </a:p>
          <a:p>
            <a:pPr>
              <a:lnSpc>
                <a:spcPct val="80000"/>
              </a:lnSpc>
              <a:spcBef>
                <a:spcPts val="300"/>
              </a:spcBef>
              <a:spcAft>
                <a:spcPts val="300"/>
              </a:spcAft>
            </a:pPr>
            <a:r>
              <a:rPr lang="en-US" sz="2400"/>
              <a:t>Heb_4:15  For we have not an </a:t>
            </a:r>
            <a:r>
              <a:rPr lang="en-US" sz="2400" b="1" u="sng"/>
              <a:t>high priest</a:t>
            </a:r>
            <a:r>
              <a:rPr lang="en-US" sz="2400"/>
              <a:t> which cannot be touched with the feeling of our infirmities; but was in all points tempted (tried, examined) like as </a:t>
            </a:r>
            <a:r>
              <a:rPr lang="en-US" sz="2400" i="1"/>
              <a:t>we are, yet</a:t>
            </a:r>
            <a:r>
              <a:rPr lang="en-US" sz="2400"/>
              <a:t> without sin. </a:t>
            </a:r>
          </a:p>
          <a:p>
            <a:pPr>
              <a:lnSpc>
                <a:spcPct val="80000"/>
              </a:lnSpc>
              <a:spcBef>
                <a:spcPts val="300"/>
              </a:spcBef>
              <a:spcAft>
                <a:spcPts val="300"/>
              </a:spcAft>
            </a:pPr>
            <a:r>
              <a:rPr lang="en-US" sz="2400" b="1"/>
              <a:t>Heb 7:26  For such an high priest became us, </a:t>
            </a:r>
            <a:r>
              <a:rPr lang="en-US" sz="2400" b="1" i="1"/>
              <a:t>who is</a:t>
            </a:r>
            <a:r>
              <a:rPr lang="en-US" sz="2400" b="1"/>
              <a:t> holy, harmless, undefiled, separate from sinners, and made higher than the heavens</a:t>
            </a:r>
            <a:r>
              <a:rPr lang="en-US" sz="2400"/>
              <a:t>; </a:t>
            </a:r>
          </a:p>
          <a:p>
            <a:pPr>
              <a:lnSpc>
                <a:spcPct val="80000"/>
              </a:lnSpc>
            </a:pPr>
            <a:endParaRPr 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xfrm>
            <a:off x="457200" y="277813"/>
            <a:ext cx="8229600" cy="788987"/>
          </a:xfrm>
        </p:spPr>
        <p:txBody>
          <a:bodyPr/>
          <a:lstStyle/>
          <a:p>
            <a:r>
              <a:rPr lang="en-US" sz="4000" b="1">
                <a:solidFill>
                  <a:schemeClr val="bg2"/>
                </a:solidFill>
              </a:rPr>
              <a:t>Advocate </a:t>
            </a:r>
            <a:br>
              <a:rPr lang="en-US" sz="4000" b="1">
                <a:solidFill>
                  <a:schemeClr val="bg2"/>
                </a:solidFill>
              </a:rPr>
            </a:br>
            <a:r>
              <a:rPr lang="en-US" sz="4000" b="1">
                <a:solidFill>
                  <a:schemeClr val="bg2"/>
                </a:solidFill>
              </a:rPr>
              <a:t>Who Condemns?</a:t>
            </a:r>
          </a:p>
        </p:txBody>
      </p:sp>
      <p:sp>
        <p:nvSpPr>
          <p:cNvPr id="1443843" name="Rectangle 3"/>
          <p:cNvSpPr>
            <a:spLocks noGrp="1" noChangeArrowheads="1"/>
          </p:cNvSpPr>
          <p:nvPr>
            <p:ph type="body" idx="1"/>
          </p:nvPr>
        </p:nvSpPr>
        <p:spPr>
          <a:xfrm>
            <a:off x="0" y="1524000"/>
            <a:ext cx="9144000" cy="5562600"/>
          </a:xfrm>
        </p:spPr>
        <p:txBody>
          <a:bodyPr/>
          <a:lstStyle/>
          <a:p>
            <a:r>
              <a:rPr lang="en-US" sz="2800" b="1"/>
              <a:t>Rom 8:1 No condemnation in Christ</a:t>
            </a:r>
          </a:p>
          <a:p>
            <a:r>
              <a:rPr lang="en-US" sz="2800" b="1"/>
              <a:t>Jn 3:17,18  sent not His Son to condemn</a:t>
            </a:r>
          </a:p>
          <a:p>
            <a:r>
              <a:rPr lang="en-US" sz="2800" b="1"/>
              <a:t>Rom 8:34  not Christ who condemns, but intercedes</a:t>
            </a:r>
          </a:p>
          <a:p>
            <a:r>
              <a:rPr lang="en-US" sz="2800" b="1"/>
              <a:t>Rom 8:3 Christ condemned sin in the flesh</a:t>
            </a:r>
          </a:p>
          <a:p>
            <a:r>
              <a:rPr lang="en-US" sz="2800" b="1"/>
              <a:t>1 Tim 3:6 condemnation of the devil</a:t>
            </a:r>
          </a:p>
          <a:p>
            <a:r>
              <a:rPr lang="en-US" sz="2800" b="1"/>
              <a:t>Zech 3:1 Satan resists or accuses</a:t>
            </a:r>
          </a:p>
          <a:p>
            <a:r>
              <a:rPr lang="en-US" sz="2800" b="1"/>
              <a:t>Rev 12:10 Satan, the accuser of the brethren</a:t>
            </a:r>
          </a:p>
          <a:p>
            <a:r>
              <a:rPr lang="en-US" sz="2800" b="1"/>
              <a:t>Rom 4:15  Because the law worketh wrath: for where no law is, </a:t>
            </a:r>
            <a:r>
              <a:rPr lang="en-US" sz="2800" b="1" i="1"/>
              <a:t>there is</a:t>
            </a:r>
            <a:r>
              <a:rPr lang="en-US" sz="2800" b="1"/>
              <a:t> no transgression. </a:t>
            </a:r>
          </a:p>
          <a:p>
            <a:endParaRPr lang="en-US" sz="28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8" name="AutoShape 4"/>
          <p:cNvSpPr>
            <a:spLocks noGrp="1" noChangeArrowheads="1"/>
          </p:cNvSpPr>
          <p:nvPr>
            <p:ph type="title"/>
          </p:nvPr>
        </p:nvSpPr>
        <p:spPr/>
        <p:txBody>
          <a:bodyPr/>
          <a:lstStyle/>
          <a:p>
            <a:r>
              <a:rPr lang="en-US" dirty="0"/>
              <a:t>Mediator &amp; Intercessor</a:t>
            </a:r>
          </a:p>
        </p:txBody>
      </p:sp>
      <p:sp>
        <p:nvSpPr>
          <p:cNvPr id="1444869" name="Rectangle 5"/>
          <p:cNvSpPr>
            <a:spLocks noGrp="1" noChangeArrowheads="1"/>
          </p:cNvSpPr>
          <p:nvPr>
            <p:ph type="body" sz="half" idx="1"/>
          </p:nvPr>
        </p:nvSpPr>
        <p:spPr>
          <a:xfrm>
            <a:off x="838200" y="2362200"/>
            <a:ext cx="3775075" cy="3724275"/>
          </a:xfrm>
        </p:spPr>
        <p:txBody>
          <a:bodyPr/>
          <a:lstStyle/>
          <a:p>
            <a:r>
              <a:rPr lang="en-US" sz="2400" b="1" u="sng">
                <a:solidFill>
                  <a:srgbClr val="7CBE7C"/>
                </a:solidFill>
              </a:rPr>
              <a:t>God’s Design</a:t>
            </a:r>
          </a:p>
          <a:p>
            <a:endParaRPr lang="en-US" sz="2400" b="1">
              <a:solidFill>
                <a:srgbClr val="7CBE7C"/>
              </a:solidFill>
            </a:endParaRPr>
          </a:p>
          <a:p>
            <a:r>
              <a:rPr lang="en-US" sz="2400" b="1">
                <a:solidFill>
                  <a:srgbClr val="7CBE7C"/>
                </a:solidFill>
              </a:rPr>
              <a:t>Christ reconciles us to God where there has been a breach on </a:t>
            </a:r>
            <a:r>
              <a:rPr lang="en-US" sz="2400" b="1" u="sng">
                <a:solidFill>
                  <a:srgbClr val="7CBE7C"/>
                </a:solidFill>
              </a:rPr>
              <a:t>our</a:t>
            </a:r>
            <a:r>
              <a:rPr lang="en-US" sz="2400" b="1">
                <a:solidFill>
                  <a:srgbClr val="7CBE7C"/>
                </a:solidFill>
              </a:rPr>
              <a:t> side of the covenant relationship</a:t>
            </a:r>
          </a:p>
          <a:p>
            <a:r>
              <a:rPr lang="en-US" sz="2400" b="1">
                <a:solidFill>
                  <a:srgbClr val="7CBE7C"/>
                </a:solidFill>
              </a:rPr>
              <a:t>Intercedes – confers with</a:t>
            </a:r>
          </a:p>
          <a:p>
            <a:endParaRPr lang="en-US" sz="2400" b="1">
              <a:solidFill>
                <a:srgbClr val="7CBE7C"/>
              </a:solidFill>
            </a:endParaRPr>
          </a:p>
        </p:txBody>
      </p:sp>
      <p:sp>
        <p:nvSpPr>
          <p:cNvPr id="1444870" name="Rectangle 6"/>
          <p:cNvSpPr>
            <a:spLocks noGrp="1" noChangeArrowheads="1"/>
          </p:cNvSpPr>
          <p:nvPr>
            <p:ph type="body" sz="half" idx="2"/>
          </p:nvPr>
        </p:nvSpPr>
        <p:spPr>
          <a:xfrm>
            <a:off x="4756150" y="2362200"/>
            <a:ext cx="3775075" cy="3724275"/>
          </a:xfrm>
        </p:spPr>
        <p:txBody>
          <a:bodyPr/>
          <a:lstStyle/>
          <a:p>
            <a:r>
              <a:rPr lang="en-US" sz="2400" b="1" u="sng" dirty="0" smtClean="0">
                <a:solidFill>
                  <a:schemeClr val="accent2">
                    <a:lumMod val="75000"/>
                  </a:schemeClr>
                </a:solidFill>
              </a:rPr>
              <a:t>Archenemy Representation</a:t>
            </a:r>
          </a:p>
          <a:p>
            <a:endParaRPr lang="en-US" sz="2400" b="1" dirty="0">
              <a:solidFill>
                <a:srgbClr val="7CBE7C"/>
              </a:solidFill>
            </a:endParaRPr>
          </a:p>
          <a:p>
            <a:r>
              <a:rPr lang="en-US" sz="2400" b="1" dirty="0">
                <a:solidFill>
                  <a:srgbClr val="7CBE7C"/>
                </a:solidFill>
              </a:rPr>
              <a:t>Christ mediates and intercedes between us and an offended, angry God who needs appeasement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E5D037"/>
            </a:gs>
          </a:gsLst>
          <a:lin ang="5400000" scaled="1"/>
        </a:gradFill>
        <a:effectLst/>
      </p:bgPr>
    </p:bg>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a:t>Pre-Advent Judgment</a:t>
            </a:r>
          </a:p>
        </p:txBody>
      </p:sp>
      <p:sp>
        <p:nvSpPr>
          <p:cNvPr id="1454083" name="Rectangle 3"/>
          <p:cNvSpPr>
            <a:spLocks noGrp="1" noChangeArrowheads="1"/>
          </p:cNvSpPr>
          <p:nvPr>
            <p:ph type="body" idx="1"/>
          </p:nvPr>
        </p:nvSpPr>
        <p:spPr>
          <a:xfrm>
            <a:off x="457200" y="2057400"/>
            <a:ext cx="8229600" cy="4525963"/>
          </a:xfrm>
        </p:spPr>
        <p:txBody>
          <a:bodyPr/>
          <a:lstStyle/>
          <a:p>
            <a:r>
              <a:rPr lang="en-US"/>
              <a:t>Judged – properly to distinguish, decreed, determined, call in to question, decide</a:t>
            </a:r>
          </a:p>
          <a:p>
            <a:pPr>
              <a:buFontTx/>
              <a:buNone/>
            </a:pPr>
            <a:endParaRPr lang="en-US"/>
          </a:p>
          <a:p>
            <a:r>
              <a:rPr lang="en-US"/>
              <a:t>The worshipers of self belonged to Satan's kingdom. In their attitude toward Christ, all would show on which side they stood. And </a:t>
            </a:r>
            <a:r>
              <a:rPr lang="en-US" b="1"/>
              <a:t>thus everyone passes judgment on himself</a:t>
            </a:r>
            <a:r>
              <a:rPr lang="en-US"/>
              <a:t>.  {DA 57.3}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p:nvPr>
        </p:nvSpPr>
        <p:spPr>
          <a:xfrm>
            <a:off x="457200" y="277813"/>
            <a:ext cx="8229600" cy="865187"/>
          </a:xfrm>
        </p:spPr>
        <p:txBody>
          <a:bodyPr/>
          <a:lstStyle/>
          <a:p>
            <a:r>
              <a:rPr lang="en-US"/>
              <a:t>Separation from God</a:t>
            </a:r>
          </a:p>
        </p:txBody>
      </p:sp>
      <p:sp>
        <p:nvSpPr>
          <p:cNvPr id="1456131" name="Rectangle 3"/>
          <p:cNvSpPr>
            <a:spLocks noGrp="1" noChangeArrowheads="1"/>
          </p:cNvSpPr>
          <p:nvPr>
            <p:ph type="body" idx="1"/>
          </p:nvPr>
        </p:nvSpPr>
        <p:spPr>
          <a:xfrm>
            <a:off x="304800" y="1295400"/>
            <a:ext cx="8382000" cy="5257800"/>
          </a:xfrm>
        </p:spPr>
        <p:txBody>
          <a:bodyPr/>
          <a:lstStyle/>
          <a:p>
            <a:endParaRPr lang="en-US"/>
          </a:p>
          <a:p>
            <a:r>
              <a:rPr lang="en-US"/>
              <a:t>If you cling to self, refusing to yield your will to God, you are choosing death. </a:t>
            </a:r>
            <a:r>
              <a:rPr lang="en-US" b="1"/>
              <a:t>To sin, wherever found, God is a consuming fire. If you choose sin, and refuse to separate from it, the presence of God, which consumes sin, must consume you.”  </a:t>
            </a:r>
            <a:r>
              <a:rPr lang="en-US"/>
              <a:t>Thoughts from Mount of Blessings, p. 62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2E86F"/>
        </a:solidFill>
        <a:effectLst/>
      </p:bgPr>
    </p:bg>
    <p:spTree>
      <p:nvGrpSpPr>
        <p:cNvPr id="1" name=""/>
        <p:cNvGrpSpPr/>
        <p:nvPr/>
      </p:nvGrpSpPr>
      <p:grpSpPr>
        <a:xfrm>
          <a:off x="0" y="0"/>
          <a:ext cx="0" cy="0"/>
          <a:chOff x="0" y="0"/>
          <a:chExt cx="0" cy="0"/>
        </a:xfrm>
      </p:grpSpPr>
      <p:sp>
        <p:nvSpPr>
          <p:cNvPr id="1461250" name="Rectangle 2"/>
          <p:cNvSpPr>
            <a:spLocks noGrp="1" noChangeArrowheads="1"/>
          </p:cNvSpPr>
          <p:nvPr>
            <p:ph type="title"/>
          </p:nvPr>
        </p:nvSpPr>
        <p:spPr/>
        <p:txBody>
          <a:bodyPr/>
          <a:lstStyle/>
          <a:p>
            <a:r>
              <a:rPr lang="en-US" sz="3500">
                <a:solidFill>
                  <a:schemeClr val="bg1"/>
                </a:solidFill>
              </a:rPr>
              <a:t>Books of Heaven – God’s Basis for Judgment/ Determination</a:t>
            </a:r>
          </a:p>
        </p:txBody>
      </p:sp>
      <p:sp>
        <p:nvSpPr>
          <p:cNvPr id="1461251" name="Rectangle 3"/>
          <p:cNvSpPr>
            <a:spLocks noGrp="1" noChangeArrowheads="1"/>
          </p:cNvSpPr>
          <p:nvPr>
            <p:ph type="body" idx="1"/>
          </p:nvPr>
        </p:nvSpPr>
        <p:spPr>
          <a:xfrm>
            <a:off x="304800" y="1828800"/>
            <a:ext cx="8534400" cy="4792663"/>
          </a:xfrm>
        </p:spPr>
        <p:txBody>
          <a:bodyPr/>
          <a:lstStyle/>
          <a:p>
            <a:r>
              <a:rPr lang="en-US" sz="2600"/>
              <a:t>Book of Deeds/works- Neh 13:14; Rev 20:12-15; Dan 7:10</a:t>
            </a:r>
          </a:p>
          <a:p>
            <a:r>
              <a:rPr lang="en-US" sz="2600"/>
              <a:t>Book of Life – those born again into Jesus Christ names remain, Lk 10:19,20; Dan 12:1; Phil 4:3; Rev 3:5; Rev 20:12; 21:27</a:t>
            </a:r>
          </a:p>
          <a:p>
            <a:pPr lvl="1"/>
            <a:r>
              <a:rPr lang="en-US" sz="2200"/>
              <a:t>Book of the living – Ps  69:28</a:t>
            </a:r>
          </a:p>
          <a:p>
            <a:pPr lvl="1"/>
            <a:r>
              <a:rPr lang="en-US" sz="2200"/>
              <a:t>God’s book – Ex 32:32; Ps 56:8; Dan 12:1</a:t>
            </a:r>
          </a:p>
          <a:p>
            <a:r>
              <a:rPr lang="en-US" sz="2600"/>
              <a:t>Book of Remembrance- Mal 3:16, good things done; thoughts and victories gained by those who love God.</a:t>
            </a:r>
          </a:p>
          <a:p>
            <a:r>
              <a:rPr lang="en-US" sz="2600"/>
              <a:t>God’s law of love - Ec 12:13,14; Rev 14:7,12</a:t>
            </a:r>
          </a:p>
          <a:p>
            <a:endParaRPr lang="en-US" sz="2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Rot="1" noChangeArrowheads="1"/>
          </p:cNvSpPr>
          <p:nvPr>
            <p:ph type="title"/>
          </p:nvPr>
        </p:nvSpPr>
        <p:spPr/>
        <p:txBody>
          <a:bodyPr/>
          <a:lstStyle/>
          <a:p>
            <a:r>
              <a:rPr lang="en-US"/>
              <a:t>Scenes in Panorama</a:t>
            </a:r>
          </a:p>
        </p:txBody>
      </p:sp>
      <p:sp>
        <p:nvSpPr>
          <p:cNvPr id="1466371" name="Rectangle 3"/>
          <p:cNvSpPr>
            <a:spLocks noGrp="1" noRot="1" noChangeArrowheads="1"/>
          </p:cNvSpPr>
          <p:nvPr>
            <p:ph type="body" idx="1"/>
          </p:nvPr>
        </p:nvSpPr>
        <p:spPr>
          <a:xfrm>
            <a:off x="301625" y="1600200"/>
            <a:ext cx="8842375" cy="5257800"/>
          </a:xfrm>
        </p:spPr>
        <p:txBody>
          <a:bodyPr/>
          <a:lstStyle/>
          <a:p>
            <a:pPr>
              <a:lnSpc>
                <a:spcPct val="90000"/>
              </a:lnSpc>
            </a:pPr>
            <a:r>
              <a:rPr lang="en-US" sz="2800"/>
              <a:t> Each one in the day of investigative Judgment will stand in character as he really is; he will render an individual account to God. Every word uttered, every departure from integrity, every action that sullies the soul, will be weighed in the balances of the sanctuary. Memory will be true and vivid in condemnation of the guilty one, who in that day is found wanting. </a:t>
            </a:r>
            <a:r>
              <a:rPr lang="en-US" sz="2800" b="1"/>
              <a:t>The mind</a:t>
            </a:r>
            <a:r>
              <a:rPr lang="en-US" sz="2800"/>
              <a:t> will recall all the thoughts and acts of the past; the whole life will come in </a:t>
            </a:r>
            <a:r>
              <a:rPr lang="en-US" sz="2800" b="1" i="1" u="sng"/>
              <a:t>review like the scenes in a panorama</a:t>
            </a:r>
            <a:r>
              <a:rPr lang="en-US" sz="2800"/>
              <a:t>. Thus every one will be condemned or acquitted out of his </a:t>
            </a:r>
            <a:r>
              <a:rPr lang="en-US" sz="2800" b="1" i="1"/>
              <a:t>own mouth</a:t>
            </a:r>
            <a:r>
              <a:rPr lang="en-US" sz="2800"/>
              <a:t>, and the righteousness of God will be vindicated.  {RH, November 4, 1884 par. 11}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a:xfrm>
            <a:off x="457200" y="277813"/>
            <a:ext cx="8229600" cy="941387"/>
          </a:xfrm>
        </p:spPr>
        <p:txBody>
          <a:bodyPr/>
          <a:lstStyle/>
          <a:p>
            <a:r>
              <a:rPr lang="en-US" sz="3400"/>
              <a:t>Investigative Determination of Judah, Eze 2-9</a:t>
            </a:r>
            <a:br>
              <a:rPr lang="en-US" sz="3400"/>
            </a:br>
            <a:r>
              <a:rPr lang="en-US" sz="3400"/>
              <a:t>2)  Judgment of God</a:t>
            </a:r>
          </a:p>
        </p:txBody>
      </p:sp>
      <p:sp>
        <p:nvSpPr>
          <p:cNvPr id="1470467" name="Rectangle 3"/>
          <p:cNvSpPr>
            <a:spLocks noGrp="1" noChangeArrowheads="1"/>
          </p:cNvSpPr>
          <p:nvPr>
            <p:ph type="body" idx="1"/>
          </p:nvPr>
        </p:nvSpPr>
        <p:spPr>
          <a:xfrm>
            <a:off x="304800" y="1447800"/>
            <a:ext cx="8610600" cy="4724400"/>
          </a:xfrm>
        </p:spPr>
        <p:txBody>
          <a:bodyPr/>
          <a:lstStyle/>
          <a:p>
            <a:pPr>
              <a:lnSpc>
                <a:spcPct val="90000"/>
              </a:lnSpc>
            </a:pPr>
            <a:r>
              <a:rPr lang="en-US" sz="2400"/>
              <a:t>A series of indictments of the transgressions of Judah and prophecies of her discipline – siege, famine, decimation, exile of the population, and desolation of the land.</a:t>
            </a:r>
          </a:p>
          <a:p>
            <a:pPr>
              <a:lnSpc>
                <a:spcPct val="90000"/>
              </a:lnSpc>
            </a:pPr>
            <a:r>
              <a:rPr lang="en-US" sz="2400"/>
              <a:t>For symptoms of – idolatry, violence, pride, injustice, and bloody crimes in society, corruption of the very precincts of Yahweh’s temple.</a:t>
            </a:r>
          </a:p>
          <a:p>
            <a:pPr>
              <a:lnSpc>
                <a:spcPct val="90000"/>
              </a:lnSpc>
            </a:pPr>
            <a:r>
              <a:rPr lang="en-US" sz="2400"/>
              <a:t>From the vision in Eze 1 to the vision in chapt 8, spans 14 months – that Yahweh was in residence in His temple.</a:t>
            </a:r>
          </a:p>
          <a:p>
            <a:pPr>
              <a:lnSpc>
                <a:spcPct val="90000"/>
              </a:lnSpc>
            </a:pPr>
            <a:r>
              <a:rPr lang="en-US" sz="2400"/>
              <a:t>Professed people of God divided into two classes – </a:t>
            </a:r>
          </a:p>
          <a:p>
            <a:pPr lvl="1">
              <a:lnSpc>
                <a:spcPct val="90000"/>
              </a:lnSpc>
              <a:buClr>
                <a:schemeClr val="accent1"/>
              </a:buClr>
              <a:buFontTx/>
              <a:buChar char="•"/>
            </a:pPr>
            <a:r>
              <a:rPr lang="en-US" sz="2400"/>
              <a:t>those sighing and crying; </a:t>
            </a:r>
          </a:p>
          <a:p>
            <a:pPr lvl="1">
              <a:lnSpc>
                <a:spcPct val="90000"/>
              </a:lnSpc>
              <a:buClr>
                <a:schemeClr val="accent1"/>
              </a:buClr>
              <a:buFontTx/>
              <a:buChar char="•"/>
            </a:pPr>
            <a:r>
              <a:rPr lang="en-US" sz="2400"/>
              <a:t>and those responsible for abominations</a:t>
            </a:r>
          </a:p>
          <a:p>
            <a:pPr>
              <a:lnSpc>
                <a:spcPct val="90000"/>
              </a:lnSpc>
            </a:pPr>
            <a:r>
              <a:rPr lang="en-US" sz="2400"/>
              <a:t>Mark in forehead, last letter of Hb alphabet = last of the righteous, remnant</a:t>
            </a:r>
          </a:p>
          <a:p>
            <a:pPr lvl="1">
              <a:lnSpc>
                <a:spcPct val="90000"/>
              </a:lnSpc>
              <a:buClr>
                <a:schemeClr val="accent1"/>
              </a:buClr>
              <a:buFontTx/>
              <a:buChar char="•"/>
            </a:pPr>
            <a:endParaRPr 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lstStyle/>
          <a:p>
            <a:r>
              <a:rPr lang="en-US" sz="3800"/>
              <a:t>Investigative Judgment of Judah, Eze 9-11</a:t>
            </a:r>
            <a:br>
              <a:rPr lang="en-US" sz="3800"/>
            </a:br>
            <a:r>
              <a:rPr lang="en-US" sz="3800"/>
              <a:t>3) The Departure of God</a:t>
            </a:r>
          </a:p>
        </p:txBody>
      </p:sp>
      <p:sp>
        <p:nvSpPr>
          <p:cNvPr id="1472515" name="Rectangle 3"/>
          <p:cNvSpPr>
            <a:spLocks noGrp="1" noChangeArrowheads="1"/>
          </p:cNvSpPr>
          <p:nvPr>
            <p:ph type="body" idx="1"/>
          </p:nvPr>
        </p:nvSpPr>
        <p:spPr>
          <a:xfrm>
            <a:off x="381000" y="1752600"/>
            <a:ext cx="8229600" cy="4530725"/>
          </a:xfrm>
        </p:spPr>
        <p:txBody>
          <a:bodyPr/>
          <a:lstStyle/>
          <a:p>
            <a:pPr>
              <a:lnSpc>
                <a:spcPct val="90000"/>
              </a:lnSpc>
            </a:pPr>
            <a:r>
              <a:rPr lang="en-US"/>
              <a:t>Abominations Israel are committing to drive me far from My sanctuary, 8:6</a:t>
            </a:r>
          </a:p>
          <a:p>
            <a:pPr>
              <a:lnSpc>
                <a:spcPct val="90000"/>
              </a:lnSpc>
            </a:pPr>
            <a:r>
              <a:rPr lang="en-US"/>
              <a:t>Movement of God, 9:3; 10:4; 10:18</a:t>
            </a:r>
          </a:p>
          <a:p>
            <a:pPr>
              <a:lnSpc>
                <a:spcPct val="90000"/>
              </a:lnSpc>
            </a:pPr>
            <a:r>
              <a:rPr lang="en-US"/>
              <a:t>Wings of cherubim heard and wheels set in motion, 10:5; 10:13</a:t>
            </a:r>
          </a:p>
          <a:p>
            <a:pPr>
              <a:lnSpc>
                <a:spcPct val="90000"/>
              </a:lnSpc>
            </a:pPr>
            <a:r>
              <a:rPr lang="en-US"/>
              <a:t>Cherubim were present in earthly temple</a:t>
            </a:r>
          </a:p>
          <a:p>
            <a:pPr>
              <a:lnSpc>
                <a:spcPct val="90000"/>
              </a:lnSpc>
            </a:pPr>
            <a:r>
              <a:rPr lang="en-US"/>
              <a:t>The glory of the Lord went up from the midst of the city and stood upon the mountain to the east- direction of His exiled people.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474562" name="Rectangle 2"/>
          <p:cNvSpPr>
            <a:spLocks noGrp="1" noChangeArrowheads="1"/>
          </p:cNvSpPr>
          <p:nvPr>
            <p:ph type="title"/>
          </p:nvPr>
        </p:nvSpPr>
        <p:spPr>
          <a:xfrm>
            <a:off x="457200" y="277813"/>
            <a:ext cx="8305800" cy="1703387"/>
          </a:xfrm>
        </p:spPr>
        <p:txBody>
          <a:bodyPr/>
          <a:lstStyle/>
          <a:p>
            <a:r>
              <a:rPr lang="en-US" sz="3800"/>
              <a:t>Investigative Judgment of Judah, </a:t>
            </a:r>
            <a:br>
              <a:rPr lang="en-US" sz="3800"/>
            </a:br>
            <a:r>
              <a:rPr lang="en-US" sz="3800"/>
              <a:t>Dan 10:1 &amp; Ezekiel</a:t>
            </a:r>
            <a:br>
              <a:rPr lang="en-US" sz="3800"/>
            </a:br>
            <a:r>
              <a:rPr lang="en-US" sz="3800"/>
              <a:t>4) The Expectancy of God</a:t>
            </a:r>
          </a:p>
        </p:txBody>
      </p:sp>
      <p:sp>
        <p:nvSpPr>
          <p:cNvPr id="1474563" name="Rectangle 3"/>
          <p:cNvSpPr>
            <a:spLocks noGrp="1" noChangeArrowheads="1"/>
          </p:cNvSpPr>
          <p:nvPr>
            <p:ph type="body" idx="1"/>
          </p:nvPr>
        </p:nvSpPr>
        <p:spPr>
          <a:xfrm>
            <a:off x="228600" y="2590800"/>
            <a:ext cx="8229600" cy="4530725"/>
          </a:xfrm>
        </p:spPr>
        <p:txBody>
          <a:bodyPr/>
          <a:lstStyle/>
          <a:p>
            <a:r>
              <a:rPr lang="en-US"/>
              <a:t>70 years later, Yahweh is still seen in the east, by Daniel, waiting to reenter His, as yet, unreconstructed temple.  Cyrus had the Jews suspend their reconstruction of the temple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CC"/>
            </a:gs>
            <a:gs pos="100000">
              <a:schemeClr val="bg1"/>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solidFill>
                  <a:schemeClr val="bg1"/>
                </a:solidFill>
              </a:rPr>
              <a:t>This Side of Eternity</a:t>
            </a:r>
          </a:p>
        </p:txBody>
      </p:sp>
      <p:sp>
        <p:nvSpPr>
          <p:cNvPr id="18435" name="Rectangle 3"/>
          <p:cNvSpPr>
            <a:spLocks noGrp="1" noChangeArrowheads="1"/>
          </p:cNvSpPr>
          <p:nvPr>
            <p:ph type="body" idx="1"/>
          </p:nvPr>
        </p:nvSpPr>
        <p:spPr>
          <a:xfrm>
            <a:off x="457200" y="1905000"/>
            <a:ext cx="8229600" cy="4221163"/>
          </a:xfrm>
        </p:spPr>
        <p:txBody>
          <a:bodyPr/>
          <a:lstStyle/>
          <a:p>
            <a:r>
              <a:rPr lang="en-US" sz="2800"/>
              <a:t> Teaching us that, denying ungodliness and worldly lusts, we should live soberly, righteously, and godly, in this present world;  Titus 2:12</a:t>
            </a:r>
          </a:p>
          <a:p>
            <a:endParaRPr lang="en-US" sz="2800"/>
          </a:p>
          <a:p>
            <a:r>
              <a:rPr lang="en-US" sz="2800"/>
              <a:t>…Tit 3:5  Not by works of righteousness which we have done, but according to his mercy he saved us, by the </a:t>
            </a:r>
            <a:r>
              <a:rPr lang="en-US" sz="2800" i="1"/>
              <a:t>washing of regeneration</a:t>
            </a:r>
            <a:r>
              <a:rPr lang="en-US" sz="2800"/>
              <a:t>, and renewing of the Holy Ghost; </a:t>
            </a:r>
          </a:p>
          <a:p>
            <a:endParaRPr lang="en-US" sz="2800"/>
          </a:p>
          <a:p>
            <a:endParaRPr lang="en-US" sz="2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476610" name="Rectangle 2"/>
          <p:cNvSpPr>
            <a:spLocks noGrp="1" noChangeArrowheads="1"/>
          </p:cNvSpPr>
          <p:nvPr>
            <p:ph type="title"/>
          </p:nvPr>
        </p:nvSpPr>
        <p:spPr>
          <a:xfrm>
            <a:off x="304800" y="277813"/>
            <a:ext cx="8382000" cy="1139825"/>
          </a:xfrm>
        </p:spPr>
        <p:txBody>
          <a:bodyPr/>
          <a:lstStyle/>
          <a:p>
            <a:r>
              <a:rPr lang="en-US" sz="3800"/>
              <a:t>Investigative Judgment of Judah,  Ez 43:2-5</a:t>
            </a:r>
            <a:br>
              <a:rPr lang="en-US" sz="3800"/>
            </a:br>
            <a:r>
              <a:rPr lang="en-US" sz="3800"/>
              <a:t>5) The Return of God </a:t>
            </a:r>
          </a:p>
        </p:txBody>
      </p:sp>
      <p:sp>
        <p:nvSpPr>
          <p:cNvPr id="1476611" name="Rectangle 3"/>
          <p:cNvSpPr>
            <a:spLocks noGrp="1" noChangeArrowheads="1"/>
          </p:cNvSpPr>
          <p:nvPr>
            <p:ph type="body" idx="1"/>
          </p:nvPr>
        </p:nvSpPr>
        <p:spPr>
          <a:xfrm>
            <a:off x="304800" y="1828800"/>
            <a:ext cx="8382000" cy="4302125"/>
          </a:xfrm>
        </p:spPr>
        <p:txBody>
          <a:bodyPr/>
          <a:lstStyle/>
          <a:p>
            <a:pPr>
              <a:lnSpc>
                <a:spcPct val="90000"/>
              </a:lnSpc>
            </a:pPr>
            <a:r>
              <a:rPr lang="en-US" sz="2600"/>
              <a:t>The glory of God came from the east… and entered the temple and filled it.</a:t>
            </a:r>
          </a:p>
          <a:p>
            <a:pPr>
              <a:lnSpc>
                <a:spcPct val="90000"/>
              </a:lnSpc>
            </a:pPr>
            <a:r>
              <a:rPr lang="en-US" sz="2600"/>
              <a:t>40:1 on the 25th year of the captivity, in the beginning (</a:t>
            </a:r>
            <a:r>
              <a:rPr lang="en-US" sz="2600" i="1"/>
              <a:t>rosh hashanah) </a:t>
            </a:r>
            <a:r>
              <a:rPr lang="en-US" sz="2600"/>
              <a:t>of the year, in the tenth day of the month. Civil year begins in October, and the tenth day = Day of Atonement.  (Today, Beginning of year is called Rosh Hashanah in the fall).</a:t>
            </a:r>
          </a:p>
          <a:p>
            <a:pPr>
              <a:lnSpc>
                <a:spcPct val="90000"/>
              </a:lnSpc>
            </a:pPr>
            <a:r>
              <a:rPr lang="en-US" sz="2600" b="1"/>
              <a:t>Ezekiel saw in vision on the Day of Atonement, the second temple restored, cleansed, and purified</a:t>
            </a:r>
            <a:r>
              <a:rPr lang="en-US" sz="26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title"/>
          </p:nvPr>
        </p:nvSpPr>
        <p:spPr>
          <a:xfrm>
            <a:off x="685800" y="152400"/>
            <a:ext cx="6870700" cy="838200"/>
          </a:xfrm>
        </p:spPr>
        <p:txBody>
          <a:bodyPr/>
          <a:lstStyle/>
          <a:p>
            <a:r>
              <a:rPr lang="en-US"/>
              <a:t>Cleansed in the Blood</a:t>
            </a:r>
          </a:p>
        </p:txBody>
      </p:sp>
      <p:sp>
        <p:nvSpPr>
          <p:cNvPr id="1531907" name="Rectangle 3"/>
          <p:cNvSpPr>
            <a:spLocks noGrp="1" noChangeArrowheads="1"/>
          </p:cNvSpPr>
          <p:nvPr>
            <p:ph type="body" sz="half" idx="1"/>
          </p:nvPr>
        </p:nvSpPr>
        <p:spPr>
          <a:xfrm>
            <a:off x="685800" y="1371600"/>
            <a:ext cx="3771900" cy="4114800"/>
          </a:xfrm>
        </p:spPr>
        <p:txBody>
          <a:bodyPr/>
          <a:lstStyle/>
          <a:p>
            <a:pPr>
              <a:lnSpc>
                <a:spcPct val="80000"/>
              </a:lnSpc>
            </a:pPr>
            <a:r>
              <a:rPr lang="en-US" sz="2300" b="1" u="sng">
                <a:solidFill>
                  <a:schemeClr val="folHlink"/>
                </a:solidFill>
              </a:rPr>
              <a:t>God’s Design</a:t>
            </a:r>
          </a:p>
          <a:p>
            <a:pPr>
              <a:lnSpc>
                <a:spcPct val="80000"/>
              </a:lnSpc>
            </a:pPr>
            <a:r>
              <a:rPr lang="en-US" sz="2300"/>
              <a:t>Blood symbolizes Remedy </a:t>
            </a:r>
          </a:p>
          <a:p>
            <a:pPr>
              <a:lnSpc>
                <a:spcPct val="80000"/>
              </a:lnSpc>
            </a:pPr>
            <a:r>
              <a:rPr lang="en-US" sz="2300"/>
              <a:t>Heals the heart/condition </a:t>
            </a:r>
          </a:p>
          <a:p>
            <a:pPr>
              <a:lnSpc>
                <a:spcPct val="80000"/>
              </a:lnSpc>
            </a:pPr>
            <a:r>
              <a:rPr lang="en-US" sz="2300"/>
              <a:t>Transforms our character (DNA?), Rom 12:2</a:t>
            </a:r>
          </a:p>
          <a:p>
            <a:pPr>
              <a:lnSpc>
                <a:spcPct val="80000"/>
              </a:lnSpc>
            </a:pPr>
            <a:r>
              <a:rPr lang="en-US" sz="2300"/>
              <a:t>Focus on submitting will to God to remove sinfulness from hearts </a:t>
            </a:r>
          </a:p>
          <a:p>
            <a:pPr>
              <a:lnSpc>
                <a:spcPct val="80000"/>
              </a:lnSpc>
            </a:pPr>
            <a:r>
              <a:rPr lang="en-US" sz="2300"/>
              <a:t>Symbolic of life (Love/Truth) </a:t>
            </a:r>
          </a:p>
        </p:txBody>
      </p:sp>
      <p:sp>
        <p:nvSpPr>
          <p:cNvPr id="1531908" name="Rectangle 4"/>
          <p:cNvSpPr>
            <a:spLocks noGrp="1" noChangeArrowheads="1"/>
          </p:cNvSpPr>
          <p:nvPr>
            <p:ph type="body" sz="half" idx="2"/>
          </p:nvPr>
        </p:nvSpPr>
        <p:spPr>
          <a:xfrm>
            <a:off x="4610100" y="1371600"/>
            <a:ext cx="3771900" cy="4953000"/>
          </a:xfrm>
        </p:spPr>
        <p:txBody>
          <a:bodyPr/>
          <a:lstStyle/>
          <a:p>
            <a:r>
              <a:rPr lang="en-US" sz="2000" b="1" u="sng" dirty="0" smtClean="0">
                <a:solidFill>
                  <a:schemeClr val="folHlink"/>
                </a:solidFill>
              </a:rPr>
              <a:t>Archenemy Representation</a:t>
            </a:r>
          </a:p>
          <a:p>
            <a:pPr>
              <a:lnSpc>
                <a:spcPct val="80000"/>
              </a:lnSpc>
            </a:pPr>
            <a:r>
              <a:rPr lang="en-US" sz="2000" dirty="0" smtClean="0"/>
              <a:t>Blood </a:t>
            </a:r>
            <a:r>
              <a:rPr lang="en-US" sz="2000" dirty="0"/>
              <a:t>is legal payment </a:t>
            </a:r>
            <a:endParaRPr lang="en-US" sz="2000" dirty="0">
              <a:solidFill>
                <a:schemeClr val="folHlink"/>
              </a:solidFill>
            </a:endParaRPr>
          </a:p>
          <a:p>
            <a:pPr>
              <a:lnSpc>
                <a:spcPct val="80000"/>
              </a:lnSpc>
            </a:pPr>
            <a:endParaRPr lang="en-US" sz="2000" dirty="0"/>
          </a:p>
          <a:p>
            <a:pPr>
              <a:lnSpc>
                <a:spcPct val="80000"/>
              </a:lnSpc>
            </a:pPr>
            <a:r>
              <a:rPr lang="en-US" sz="2000" dirty="0"/>
              <a:t>Pays for our bad deeds/sins </a:t>
            </a:r>
          </a:p>
          <a:p>
            <a:pPr>
              <a:lnSpc>
                <a:spcPct val="80000"/>
              </a:lnSpc>
            </a:pPr>
            <a:endParaRPr lang="en-US" sz="2000" b="1" i="1" dirty="0"/>
          </a:p>
          <a:p>
            <a:pPr>
              <a:lnSpc>
                <a:spcPct val="80000"/>
              </a:lnSpc>
            </a:pPr>
            <a:r>
              <a:rPr lang="en-US" sz="2000" b="1" i="1" dirty="0"/>
              <a:t>Covers</a:t>
            </a:r>
            <a:r>
              <a:rPr lang="en-US" sz="2000" b="1" dirty="0"/>
              <a:t> our defects of character </a:t>
            </a:r>
          </a:p>
          <a:p>
            <a:pPr>
              <a:lnSpc>
                <a:spcPct val="80000"/>
              </a:lnSpc>
            </a:pPr>
            <a:endParaRPr lang="en-US" sz="1200" dirty="0"/>
          </a:p>
          <a:p>
            <a:pPr>
              <a:lnSpc>
                <a:spcPct val="80000"/>
              </a:lnSpc>
            </a:pPr>
            <a:r>
              <a:rPr lang="en-US" sz="2000" dirty="0"/>
              <a:t>Focus on Removal of record of sin from books </a:t>
            </a:r>
          </a:p>
          <a:p>
            <a:pPr>
              <a:lnSpc>
                <a:spcPct val="80000"/>
              </a:lnSpc>
            </a:pPr>
            <a:endParaRPr lang="en-US" sz="2000" dirty="0"/>
          </a:p>
          <a:p>
            <a:pPr>
              <a:lnSpc>
                <a:spcPct val="80000"/>
              </a:lnSpc>
            </a:pPr>
            <a:r>
              <a:rPr lang="en-US" sz="2000" dirty="0"/>
              <a:t>Symbolic of death </a:t>
            </a:r>
          </a:p>
          <a:p>
            <a:pPr>
              <a:lnSpc>
                <a:spcPct val="80000"/>
              </a:lnSpc>
            </a:pPr>
            <a:endParaRPr lang="en-US" sz="2000" dirty="0"/>
          </a:p>
          <a:p>
            <a:pPr>
              <a:lnSpc>
                <a:spcPct val="80000"/>
              </a:lnSpc>
              <a:buFontTx/>
              <a:buNone/>
            </a:pPr>
            <a:r>
              <a:rPr lang="en-US" sz="2000" dirty="0"/>
              <a:t>*DR gives clean bill of health from records replaced with blank paper, yet child still has leukemia!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2" name="Rectangle 4"/>
          <p:cNvSpPr>
            <a:spLocks noGrp="1" noChangeArrowheads="1"/>
          </p:cNvSpPr>
          <p:nvPr>
            <p:ph type="title"/>
          </p:nvPr>
        </p:nvSpPr>
        <p:spPr>
          <a:xfrm>
            <a:off x="685800" y="152400"/>
            <a:ext cx="6870700" cy="914400"/>
          </a:xfrm>
        </p:spPr>
        <p:txBody>
          <a:bodyPr/>
          <a:lstStyle/>
          <a:p>
            <a:r>
              <a:rPr lang="en-US"/>
              <a:t>Propitiation, Rom 3:25</a:t>
            </a:r>
          </a:p>
        </p:txBody>
      </p:sp>
      <p:sp>
        <p:nvSpPr>
          <p:cNvPr id="1543173" name="Rectangle 5"/>
          <p:cNvSpPr>
            <a:spLocks noGrp="1" noChangeArrowheads="1"/>
          </p:cNvSpPr>
          <p:nvPr>
            <p:ph type="body" sz="half" idx="1"/>
          </p:nvPr>
        </p:nvSpPr>
        <p:spPr>
          <a:xfrm>
            <a:off x="381000" y="1447800"/>
            <a:ext cx="4076700" cy="4038600"/>
          </a:xfrm>
        </p:spPr>
        <p:txBody>
          <a:bodyPr/>
          <a:lstStyle/>
          <a:p>
            <a:pPr>
              <a:lnSpc>
                <a:spcPct val="90000"/>
              </a:lnSpc>
            </a:pPr>
            <a:r>
              <a:rPr lang="en-US" sz="2400" b="1" u="sng">
                <a:solidFill>
                  <a:schemeClr val="folHlink"/>
                </a:solidFill>
              </a:rPr>
              <a:t>God’s Design</a:t>
            </a:r>
          </a:p>
          <a:p>
            <a:pPr>
              <a:lnSpc>
                <a:spcPct val="90000"/>
              </a:lnSpc>
            </a:pPr>
            <a:r>
              <a:rPr lang="en-US" sz="2400"/>
              <a:t>Gk - </a:t>
            </a:r>
            <a:r>
              <a:rPr lang="en-US" sz="2400" i="1"/>
              <a:t>hilasterion</a:t>
            </a:r>
            <a:r>
              <a:rPr lang="en-US" sz="2400"/>
              <a:t> – ?  Heb 9:5</a:t>
            </a:r>
          </a:p>
          <a:p>
            <a:pPr>
              <a:lnSpc>
                <a:spcPct val="90000"/>
              </a:lnSpc>
            </a:pPr>
            <a:r>
              <a:rPr lang="en-US" sz="2400"/>
              <a:t>Neuter of a derivative of </a:t>
            </a:r>
            <a:r>
              <a:rPr lang="en-US" sz="2400" u="sng"/>
              <a:t>G2433</a:t>
            </a:r>
            <a:r>
              <a:rPr lang="en-US" sz="2400"/>
              <a:t>; an </a:t>
            </a:r>
            <a:r>
              <a:rPr lang="en-US" sz="2400" b="1" i="1"/>
              <a:t>expiatory</a:t>
            </a:r>
            <a:r>
              <a:rPr lang="en-US" sz="2400"/>
              <a:t> (place or thing), that is, (concretely) an atoning </a:t>
            </a:r>
            <a:r>
              <a:rPr lang="en-US" sz="2400" i="1"/>
              <a:t>victim</a:t>
            </a:r>
            <a:r>
              <a:rPr lang="en-US" sz="2400"/>
              <a:t>, or (specifically) the </a:t>
            </a:r>
            <a:r>
              <a:rPr lang="en-US" sz="2400" i="1"/>
              <a:t>lid</a:t>
            </a:r>
            <a:r>
              <a:rPr lang="en-US" sz="2400"/>
              <a:t> of the Ark (in the Temple): - </a:t>
            </a:r>
            <a:r>
              <a:rPr lang="en-US" sz="2400" b="1"/>
              <a:t>mercy seat</a:t>
            </a:r>
            <a:r>
              <a:rPr lang="en-US" sz="2400"/>
              <a:t>, propitiation.</a:t>
            </a:r>
          </a:p>
          <a:p>
            <a:pPr>
              <a:lnSpc>
                <a:spcPct val="90000"/>
              </a:lnSpc>
            </a:pPr>
            <a:endParaRPr lang="en-US" sz="2400" b="1"/>
          </a:p>
        </p:txBody>
      </p:sp>
      <p:sp>
        <p:nvSpPr>
          <p:cNvPr id="1543174" name="Rectangle 6"/>
          <p:cNvSpPr>
            <a:spLocks noGrp="1" noChangeArrowheads="1"/>
          </p:cNvSpPr>
          <p:nvPr>
            <p:ph type="body" sz="half" idx="2"/>
          </p:nvPr>
        </p:nvSpPr>
        <p:spPr>
          <a:xfrm>
            <a:off x="4610100" y="1524000"/>
            <a:ext cx="3848100" cy="4419600"/>
          </a:xfrm>
        </p:spPr>
        <p:txBody>
          <a:bodyPr/>
          <a:lstStyle/>
          <a:p>
            <a:r>
              <a:rPr lang="en-US" sz="2400" b="1" u="sng" dirty="0" smtClean="0">
                <a:solidFill>
                  <a:schemeClr val="folHlink"/>
                </a:solidFill>
              </a:rPr>
              <a:t>Archenemy Representation</a:t>
            </a:r>
          </a:p>
          <a:p>
            <a:pPr>
              <a:lnSpc>
                <a:spcPct val="90000"/>
              </a:lnSpc>
            </a:pPr>
            <a:r>
              <a:rPr lang="en-US" sz="2400" b="1" dirty="0" smtClean="0"/>
              <a:t>“</a:t>
            </a:r>
            <a:r>
              <a:rPr lang="en-US" sz="2400" b="1" dirty="0"/>
              <a:t>Propitiation</a:t>
            </a:r>
            <a:r>
              <a:rPr lang="en-US" sz="2400" dirty="0"/>
              <a:t> (from </a:t>
            </a:r>
            <a:r>
              <a:rPr lang="en-US" sz="2400" dirty="0">
                <a:hlinkClick r:id="rId2" tooltip="Latin"/>
              </a:rPr>
              <a:t>Latin</a:t>
            </a:r>
            <a:r>
              <a:rPr lang="en-US" sz="2400" dirty="0"/>
              <a:t> </a:t>
            </a:r>
            <a:r>
              <a:rPr lang="en-US" sz="2400" i="1" dirty="0" err="1"/>
              <a:t>propitiāre</a:t>
            </a:r>
            <a:r>
              <a:rPr lang="en-US" sz="2400" dirty="0"/>
              <a:t>, to appease; from </a:t>
            </a:r>
            <a:r>
              <a:rPr lang="en-US" sz="2400" i="1" dirty="0" err="1"/>
              <a:t>propitius</a:t>
            </a:r>
            <a:r>
              <a:rPr lang="en-US" sz="2400" dirty="0"/>
              <a:t>, gracious</a:t>
            </a:r>
            <a:r>
              <a:rPr lang="en-US" sz="2400" dirty="0">
                <a:hlinkClick r:id="rId3"/>
              </a:rPr>
              <a:t>[1]</a:t>
            </a:r>
            <a:r>
              <a:rPr lang="en-US" sz="2400" dirty="0"/>
              <a:t>), is the act of </a:t>
            </a:r>
            <a:r>
              <a:rPr lang="en-US" sz="2400" b="1" dirty="0"/>
              <a:t>appeasing</a:t>
            </a:r>
            <a:r>
              <a:rPr lang="en-US" sz="2400" dirty="0"/>
              <a:t> or making well disposed a </a:t>
            </a:r>
            <a:r>
              <a:rPr lang="en-US" sz="2400" dirty="0">
                <a:hlinkClick r:id="rId4" tooltip="Deity"/>
              </a:rPr>
              <a:t>deity</a:t>
            </a:r>
            <a:r>
              <a:rPr lang="en-US" sz="2400" dirty="0"/>
              <a:t>, thus incurring divine favor to </a:t>
            </a:r>
            <a:r>
              <a:rPr lang="en-US" sz="2400" b="1" dirty="0"/>
              <a:t>avoid </a:t>
            </a:r>
            <a:r>
              <a:rPr lang="en-US" sz="2400" b="1" dirty="0">
                <a:hlinkClick r:id="rId5" tooltip="Divine retribution"/>
              </a:rPr>
              <a:t>divine retribution</a:t>
            </a:r>
            <a:r>
              <a:rPr lang="en-US" sz="2400" dirty="0"/>
              <a:t>.”  Wikipedia</a:t>
            </a:r>
          </a:p>
          <a:p>
            <a:pPr>
              <a:lnSpc>
                <a:spcPct val="90000"/>
              </a:lnSpc>
            </a:pP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685800" y="152400"/>
            <a:ext cx="6870700" cy="914400"/>
          </a:xfrm>
        </p:spPr>
        <p:txBody>
          <a:bodyPr/>
          <a:lstStyle/>
          <a:p>
            <a:r>
              <a:rPr lang="en-US"/>
              <a:t>Propitiation, Rom 3:25</a:t>
            </a:r>
          </a:p>
        </p:txBody>
      </p:sp>
      <p:sp>
        <p:nvSpPr>
          <p:cNvPr id="1540099" name="Rectangle 3"/>
          <p:cNvSpPr>
            <a:spLocks noGrp="1" noChangeArrowheads="1"/>
          </p:cNvSpPr>
          <p:nvPr>
            <p:ph type="body" idx="1"/>
          </p:nvPr>
        </p:nvSpPr>
        <p:spPr>
          <a:xfrm>
            <a:off x="457200" y="1676400"/>
            <a:ext cx="8153400" cy="4343400"/>
          </a:xfrm>
        </p:spPr>
        <p:txBody>
          <a:bodyPr/>
          <a:lstStyle/>
          <a:p>
            <a:endParaRPr lang="en-US"/>
          </a:p>
          <a:p>
            <a:r>
              <a:rPr lang="en-US"/>
              <a:t>“Therefore he had this love towards us even when, exercising enmity towards him, we were the workers of iniquity. </a:t>
            </a:r>
            <a:r>
              <a:rPr lang="en-US" b="1"/>
              <a:t>Accordingly in a manner wondrous and divine, he loved even when he hated us."</a:t>
            </a:r>
            <a:r>
              <a:rPr lang="en-US"/>
              <a:t> Augustine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a:xfrm>
            <a:off x="685800" y="152400"/>
            <a:ext cx="6870700" cy="990600"/>
          </a:xfrm>
        </p:spPr>
        <p:txBody>
          <a:bodyPr/>
          <a:lstStyle/>
          <a:p>
            <a:r>
              <a:rPr lang="en-US"/>
              <a:t>Propitiation</a:t>
            </a:r>
          </a:p>
        </p:txBody>
      </p:sp>
      <p:sp>
        <p:nvSpPr>
          <p:cNvPr id="1541123" name="Rectangle 3"/>
          <p:cNvSpPr>
            <a:spLocks noGrp="1" noChangeArrowheads="1"/>
          </p:cNvSpPr>
          <p:nvPr>
            <p:ph type="body" idx="1"/>
          </p:nvPr>
        </p:nvSpPr>
        <p:spPr/>
        <p:txBody>
          <a:bodyPr/>
          <a:lstStyle/>
          <a:p>
            <a:pPr>
              <a:lnSpc>
                <a:spcPct val="90000"/>
              </a:lnSpc>
            </a:pPr>
            <a:r>
              <a:rPr lang="en-US" sz="2800" b="1"/>
              <a:t>'The doctrine of the propitiation is precisely this that God loved the objects of His wrath so much that He gave His own Son to the end that He by His blood should make provision for the removal of this wrath...</a:t>
            </a:r>
            <a:r>
              <a:rPr lang="en-US" sz="2800"/>
              <a:t> (John Murray, The Atonement, p.15)'"</a:t>
            </a:r>
            <a:r>
              <a:rPr lang="en-US" sz="2800">
                <a:hlinkClick r:id="rId2"/>
              </a:rPr>
              <a:t>[7]</a:t>
            </a:r>
            <a:endParaRPr lang="en-US" sz="2800"/>
          </a:p>
          <a:p>
            <a:pPr>
              <a:lnSpc>
                <a:spcPct val="90000"/>
              </a:lnSpc>
            </a:pPr>
            <a:r>
              <a:rPr lang="en-US" sz="2800"/>
              <a:t>Better translation for </a:t>
            </a:r>
            <a:r>
              <a:rPr lang="en-US" sz="2800" i="1"/>
              <a:t>hilasterion</a:t>
            </a:r>
            <a:r>
              <a:rPr lang="en-US" sz="2800"/>
              <a:t>  would be expiation, Heb 9:5</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Rot="1" noChangeArrowheads="1"/>
          </p:cNvSpPr>
          <p:nvPr>
            <p:ph type="title"/>
          </p:nvPr>
        </p:nvSpPr>
        <p:spPr>
          <a:xfrm>
            <a:off x="457200" y="274638"/>
            <a:ext cx="8229600" cy="944562"/>
          </a:xfrm>
        </p:spPr>
        <p:txBody>
          <a:bodyPr/>
          <a:lstStyle/>
          <a:p>
            <a:r>
              <a:rPr lang="en-US" sz="3200"/>
              <a:t>Holy Spirit Continues to Dwell with </a:t>
            </a:r>
            <a:br>
              <a:rPr lang="en-US" sz="3200"/>
            </a:br>
            <a:r>
              <a:rPr lang="en-US" sz="3200"/>
              <a:t>YOU</a:t>
            </a:r>
          </a:p>
        </p:txBody>
      </p:sp>
      <p:sp>
        <p:nvSpPr>
          <p:cNvPr id="1537027" name="Rectangle 3"/>
          <p:cNvSpPr>
            <a:spLocks noGrp="1" noChangeArrowheads="1"/>
          </p:cNvSpPr>
          <p:nvPr>
            <p:ph type="body" idx="1"/>
          </p:nvPr>
        </p:nvSpPr>
        <p:spPr>
          <a:xfrm>
            <a:off x="457200" y="1600200"/>
            <a:ext cx="8382000" cy="4953000"/>
          </a:xfrm>
        </p:spPr>
        <p:txBody>
          <a:bodyPr/>
          <a:lstStyle/>
          <a:p>
            <a:r>
              <a:rPr lang="en-US"/>
              <a:t>I Cor 3:16  Know ye not that ye are the temple of God, and </a:t>
            </a:r>
            <a:r>
              <a:rPr lang="en-US" i="1"/>
              <a:t>that</a:t>
            </a:r>
            <a:r>
              <a:rPr lang="en-US"/>
              <a:t> the Spirit of God dwelleth in you?</a:t>
            </a:r>
          </a:p>
          <a:p>
            <a:r>
              <a:rPr lang="en-US"/>
              <a:t>I Cor 6:19 What? know ye not that your body is the temple of the Holy Ghost </a:t>
            </a:r>
            <a:r>
              <a:rPr lang="en-US" i="1"/>
              <a:t>which is</a:t>
            </a:r>
            <a:r>
              <a:rPr lang="en-US"/>
              <a:t> in you, which ye have of God, and ye are not your own?</a:t>
            </a:r>
          </a:p>
          <a:p>
            <a:r>
              <a:rPr lang="en-US"/>
              <a:t>2 Cor 6:16 for ye are the temple of the living God; as God hath said, I will dwell in them, and walk in </a:t>
            </a:r>
            <a:r>
              <a:rPr lang="en-US" i="1"/>
              <a:t>them;</a:t>
            </a:r>
            <a:r>
              <a:rPr lang="en-US"/>
              <a:t> and I will be their God, and they shall be my people.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1534978" name="Rectangle 2"/>
          <p:cNvSpPr>
            <a:spLocks noGrp="1" noChangeArrowheads="1"/>
          </p:cNvSpPr>
          <p:nvPr>
            <p:ph type="title"/>
          </p:nvPr>
        </p:nvSpPr>
        <p:spPr>
          <a:xfrm>
            <a:off x="533400" y="0"/>
            <a:ext cx="7543800" cy="1981200"/>
          </a:xfrm>
        </p:spPr>
        <p:txBody>
          <a:bodyPr/>
          <a:lstStyle/>
          <a:p>
            <a:r>
              <a:rPr lang="en-US" sz="3200">
                <a:solidFill>
                  <a:srgbClr val="EEF327"/>
                </a:solidFill>
              </a:rPr>
              <a:t>What Happened in 1844?</a:t>
            </a:r>
            <a:br>
              <a:rPr lang="en-US" sz="3200">
                <a:solidFill>
                  <a:srgbClr val="EEF327"/>
                </a:solidFill>
              </a:rPr>
            </a:br>
            <a:r>
              <a:rPr lang="en-US" sz="3200">
                <a:solidFill>
                  <a:srgbClr val="EEF327"/>
                </a:solidFill>
              </a:rPr>
              <a:t>Eschatalogical Day of Atonement </a:t>
            </a:r>
            <a:r>
              <a:rPr lang="en-US" sz="3200">
                <a:solidFill>
                  <a:srgbClr val="EEF327"/>
                </a:solidFill>
                <a:sym typeface="Wingdings" pitchFamily="2" charset="2"/>
              </a:rPr>
              <a:t>  (seal of God, marriage) GC 425-430</a:t>
            </a:r>
            <a:endParaRPr lang="en-US" sz="3200">
              <a:solidFill>
                <a:srgbClr val="EEF327"/>
              </a:solidFill>
            </a:endParaRPr>
          </a:p>
        </p:txBody>
      </p:sp>
      <p:sp>
        <p:nvSpPr>
          <p:cNvPr id="1534979" name="Rectangle 3"/>
          <p:cNvSpPr>
            <a:spLocks noGrp="1" noChangeArrowheads="1"/>
          </p:cNvSpPr>
          <p:nvPr>
            <p:ph type="body" idx="1"/>
          </p:nvPr>
        </p:nvSpPr>
        <p:spPr>
          <a:xfrm>
            <a:off x="304800" y="2446338"/>
            <a:ext cx="8229600" cy="4411662"/>
          </a:xfrm>
        </p:spPr>
        <p:txBody>
          <a:bodyPr/>
          <a:lstStyle/>
          <a:p>
            <a:pPr>
              <a:lnSpc>
                <a:spcPct val="90000"/>
              </a:lnSpc>
            </a:pPr>
            <a:r>
              <a:rPr lang="en-US" sz="2400">
                <a:solidFill>
                  <a:srgbClr val="EEF327"/>
                </a:solidFill>
              </a:rPr>
              <a:t>New duties of the High Priest revealed, 425.  The Savior’s change in ministration, 427</a:t>
            </a:r>
          </a:p>
          <a:p>
            <a:pPr>
              <a:lnSpc>
                <a:spcPct val="90000"/>
              </a:lnSpc>
            </a:pPr>
            <a:r>
              <a:rPr lang="en-US" sz="2400">
                <a:solidFill>
                  <a:srgbClr val="EEF327"/>
                </a:solidFill>
              </a:rPr>
              <a:t>Grace of God and diligent effort – conquerors in the battle with evil. 425 (surrender of self to God)</a:t>
            </a:r>
          </a:p>
          <a:p>
            <a:pPr>
              <a:lnSpc>
                <a:spcPct val="90000"/>
              </a:lnSpc>
            </a:pPr>
            <a:r>
              <a:rPr lang="en-US" sz="2400">
                <a:solidFill>
                  <a:srgbClr val="EEF327"/>
                </a:solidFill>
              </a:rPr>
              <a:t>Robes made spotless and characters purified from sin by the life blood. 425</a:t>
            </a:r>
          </a:p>
          <a:p>
            <a:pPr>
              <a:lnSpc>
                <a:spcPct val="90000"/>
              </a:lnSpc>
            </a:pPr>
            <a:r>
              <a:rPr lang="en-US" sz="2400">
                <a:solidFill>
                  <a:srgbClr val="EEF327"/>
                </a:solidFill>
              </a:rPr>
              <a:t>Purified in Refiner’s fire 425</a:t>
            </a:r>
          </a:p>
          <a:p>
            <a:pPr>
              <a:lnSpc>
                <a:spcPct val="90000"/>
              </a:lnSpc>
            </a:pPr>
            <a:r>
              <a:rPr lang="en-US" sz="2400">
                <a:solidFill>
                  <a:srgbClr val="EEF327"/>
                </a:solidFill>
              </a:rPr>
              <a:t>Married to Christ (one flesh! Partakers of Divine nature) 426,7,8</a:t>
            </a:r>
          </a:p>
          <a:p>
            <a:pPr>
              <a:lnSpc>
                <a:spcPct val="90000"/>
              </a:lnSpc>
            </a:pPr>
            <a:r>
              <a:rPr lang="en-US" sz="2400">
                <a:solidFill>
                  <a:srgbClr val="EEF327"/>
                </a:solidFill>
              </a:rPr>
              <a:t>Day of Atonement was type of what to happen 429,30,31</a:t>
            </a:r>
          </a:p>
          <a:p>
            <a:pPr>
              <a:lnSpc>
                <a:spcPct val="90000"/>
              </a:lnSpc>
            </a:pPr>
            <a:r>
              <a:rPr lang="en-US" sz="2400">
                <a:solidFill>
                  <a:srgbClr val="EEF327"/>
                </a:solidFill>
              </a:rPr>
              <a:t>Characters are examined, determination of who prepared for the kingdom. 428</a:t>
            </a:r>
            <a:endParaRPr lang="en-US" sz="2100">
              <a:solidFill>
                <a:srgbClr val="EEF327"/>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p:txBody>
          <a:bodyPr/>
          <a:lstStyle/>
          <a:p>
            <a:r>
              <a:rPr lang="en-US"/>
              <a:t>Experience of Final Generation</a:t>
            </a:r>
            <a:br>
              <a:rPr lang="en-US"/>
            </a:br>
            <a:r>
              <a:rPr lang="en-US"/>
              <a:t>The Prophetic Message!</a:t>
            </a:r>
          </a:p>
        </p:txBody>
      </p:sp>
      <p:sp>
        <p:nvSpPr>
          <p:cNvPr id="1479683" name="Rectangle 3"/>
          <p:cNvSpPr>
            <a:spLocks noGrp="1" noChangeArrowheads="1"/>
          </p:cNvSpPr>
          <p:nvPr>
            <p:ph type="body" idx="1"/>
          </p:nvPr>
        </p:nvSpPr>
        <p:spPr>
          <a:xfrm>
            <a:off x="381000" y="1719263"/>
            <a:ext cx="8763000" cy="5138737"/>
          </a:xfrm>
        </p:spPr>
        <p:txBody>
          <a:bodyPr/>
          <a:lstStyle/>
          <a:p>
            <a:pPr>
              <a:lnSpc>
                <a:spcPct val="90000"/>
              </a:lnSpc>
            </a:pPr>
            <a:r>
              <a:rPr lang="en-US" sz="2600"/>
              <a:t>Those who are living upon the earth when the intercession of Christ shall cease in the sanctuary above are to stand in the sight of a holy God without a mediator. Their robes must be spotless, their characters must be purified from sin by the blood of sprinkling. Through the grace of God and their own diligent effort they must be conquerors in the battle with evil. While the investigative judgment is going forward in heaven, while the sins of penitent believers are being removed from the sanctuary, there is to be a </a:t>
            </a:r>
            <a:r>
              <a:rPr lang="en-US" sz="2600" b="1" u="sng"/>
              <a:t>special work of purification, of putting away of sin, among God's people upon earth.</a:t>
            </a:r>
            <a:r>
              <a:rPr lang="en-US" sz="2600"/>
              <a:t> This work is more clearly presented in the messages of Revelation 14.  {GC 425.1}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endParaRPr lang="en-US"/>
          </a:p>
        </p:txBody>
      </p:sp>
      <p:sp>
        <p:nvSpPr>
          <p:cNvPr id="1480707" name="Rectangle 3"/>
          <p:cNvSpPr>
            <a:spLocks noGrp="1" noChangeArrowheads="1"/>
          </p:cNvSpPr>
          <p:nvPr>
            <p:ph type="body" idx="1"/>
          </p:nvPr>
        </p:nvSpPr>
        <p:spPr/>
        <p:txBody>
          <a:bodyPr/>
          <a:lstStyle/>
          <a:p>
            <a:r>
              <a:rPr lang="en-US"/>
              <a:t>When our earthly labors are ended, and Christ shall come for His faithful children, we shall then shine forth as the sun in the kingdom of our Father. But before that time shall come, everything that is </a:t>
            </a:r>
            <a:r>
              <a:rPr lang="en-US" b="1" u="sng"/>
              <a:t>imperfect in us will have been seen and put away</a:t>
            </a:r>
            <a:r>
              <a:rPr lang="en-US"/>
              <a:t>. All envy and jealousy and evil surmising and every selfish plan will have been banished from the life.--Letter 416, 1907.  {3SM 427.1}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p:txBody>
          <a:bodyPr/>
          <a:lstStyle/>
          <a:p>
            <a:r>
              <a:rPr lang="en-US"/>
              <a:t>The Final Generation</a:t>
            </a:r>
          </a:p>
        </p:txBody>
      </p:sp>
      <p:sp>
        <p:nvSpPr>
          <p:cNvPr id="1294339" name="Rectangle 3"/>
          <p:cNvSpPr>
            <a:spLocks noGrp="1" noChangeArrowheads="1"/>
          </p:cNvSpPr>
          <p:nvPr>
            <p:ph type="body" idx="1"/>
          </p:nvPr>
        </p:nvSpPr>
        <p:spPr>
          <a:xfrm>
            <a:off x="609600" y="2017713"/>
            <a:ext cx="8345488" cy="4383087"/>
          </a:xfrm>
        </p:spPr>
        <p:txBody>
          <a:bodyPr/>
          <a:lstStyle/>
          <a:p>
            <a:r>
              <a:rPr lang="en-US" sz="2800"/>
              <a:t>“God will have in the last days a remnant, a ‘little flock,’ in and through whom He will give to the universe a demonstration of His love, His power, His justice (</a:t>
            </a:r>
            <a:r>
              <a:rPr lang="en-US" sz="2800" i="1"/>
              <a:t>wisdom of His determination of your choice</a:t>
            </a:r>
            <a:r>
              <a:rPr lang="en-US" sz="2800"/>
              <a:t>), which, if we exempt (</a:t>
            </a:r>
            <a:r>
              <a:rPr lang="en-US" sz="2800" i="1"/>
              <a:t>take from</a:t>
            </a:r>
            <a:r>
              <a:rPr lang="en-US" sz="2800"/>
              <a:t>) Christ’s godly life on earth and His supreme sacrifice on Calvary, will be the most sweeping and conclusive </a:t>
            </a:r>
            <a:r>
              <a:rPr lang="en-US" sz="2800" b="1"/>
              <a:t>demonstration of all the ages of what God can do in men.”</a:t>
            </a:r>
            <a:r>
              <a:rPr lang="en-US" sz="2800"/>
              <a:t>  			-  </a:t>
            </a:r>
            <a:r>
              <a:rPr lang="en-US" sz="2000"/>
              <a:t>M.L. Andreason</a:t>
            </a:r>
            <a:r>
              <a:rPr lang="en-US" sz="28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lstStyle/>
          <a:p>
            <a:r>
              <a:rPr lang="en-US" sz="3600">
                <a:solidFill>
                  <a:srgbClr val="CC0066"/>
                </a:solidFill>
              </a:rPr>
              <a:t>Study to Show Yourself </a:t>
            </a:r>
            <a:br>
              <a:rPr lang="en-US" sz="3600">
                <a:solidFill>
                  <a:srgbClr val="CC0066"/>
                </a:solidFill>
              </a:rPr>
            </a:br>
            <a:r>
              <a:rPr lang="en-US" sz="3600">
                <a:solidFill>
                  <a:srgbClr val="CC0066"/>
                </a:solidFill>
              </a:rPr>
              <a:t>Approved Unto God</a:t>
            </a:r>
          </a:p>
        </p:txBody>
      </p:sp>
      <p:sp>
        <p:nvSpPr>
          <p:cNvPr id="22531" name="Rectangle 3"/>
          <p:cNvSpPr>
            <a:spLocks noGrp="1" noChangeArrowheads="1"/>
          </p:cNvSpPr>
          <p:nvPr>
            <p:ph type="body" idx="1"/>
          </p:nvPr>
        </p:nvSpPr>
        <p:spPr>
          <a:xfrm>
            <a:off x="457200" y="1143000"/>
            <a:ext cx="8229600" cy="6096000"/>
          </a:xfrm>
        </p:spPr>
        <p:txBody>
          <a:bodyPr/>
          <a:lstStyle/>
          <a:p>
            <a:r>
              <a:rPr lang="en-US" sz="2800"/>
              <a:t> His lord said unto him, Well done, good and faithful servant; thou hast been faithful over </a:t>
            </a:r>
            <a:r>
              <a:rPr lang="en-US" sz="2800" b="1"/>
              <a:t>a few things</a:t>
            </a:r>
            <a:r>
              <a:rPr lang="en-US" sz="2800"/>
              <a:t>, I will make thee ruler over </a:t>
            </a:r>
            <a:r>
              <a:rPr lang="en-US" sz="2800" b="1"/>
              <a:t>many things</a:t>
            </a:r>
            <a:r>
              <a:rPr lang="en-US" sz="2800"/>
              <a:t>: enter thou into the joy of thy lord.  Mt 25:23</a:t>
            </a:r>
          </a:p>
          <a:p>
            <a:r>
              <a:rPr lang="en-US" sz="2800"/>
              <a:t>Continue in the faith </a:t>
            </a:r>
            <a:r>
              <a:rPr lang="en-US" sz="2800" b="1"/>
              <a:t>grounded and settled, and be not moved</a:t>
            </a:r>
            <a:r>
              <a:rPr lang="en-US" sz="2800"/>
              <a:t> away from the hope of the gospel, which ye have heard. Col. 1:23. </a:t>
            </a:r>
          </a:p>
          <a:p>
            <a:r>
              <a:rPr lang="en-US" sz="2800"/>
              <a:t>1 Peter 3:15  But sanctify the Lord God in your hearts: and be ready always to </a:t>
            </a:r>
            <a:r>
              <a:rPr lang="en-US" sz="2800" b="1"/>
              <a:t>give an answer to every man that asketh you a reason of the hope that is in you</a:t>
            </a:r>
            <a:r>
              <a:rPr lang="en-US" sz="2800"/>
              <a:t> with meekness and fear:</a:t>
            </a:r>
          </a:p>
          <a:p>
            <a:endParaRPr lang="en-US" sz="3600"/>
          </a:p>
          <a:p>
            <a:endParaRPr lang="en-US" sz="36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p:txBody>
          <a:bodyPr/>
          <a:lstStyle/>
          <a:p>
            <a:r>
              <a:rPr lang="en-US" sz="3400"/>
              <a:t>Purpose of Most Holy Place Ministration</a:t>
            </a:r>
          </a:p>
        </p:txBody>
      </p:sp>
      <p:sp>
        <p:nvSpPr>
          <p:cNvPr id="1482755" name="Rectangle 3"/>
          <p:cNvSpPr>
            <a:spLocks noGrp="1" noChangeArrowheads="1"/>
          </p:cNvSpPr>
          <p:nvPr>
            <p:ph type="body" idx="1"/>
          </p:nvPr>
        </p:nvSpPr>
        <p:spPr>
          <a:xfrm>
            <a:off x="457200" y="1600200"/>
            <a:ext cx="8382000" cy="4953000"/>
          </a:xfrm>
        </p:spPr>
        <p:txBody>
          <a:bodyPr/>
          <a:lstStyle/>
          <a:p>
            <a:r>
              <a:rPr lang="en-US"/>
              <a:t>1)  The final or special atonement, Lev 16:23; EW 251-3; GC 418</a:t>
            </a:r>
          </a:p>
          <a:p>
            <a:r>
              <a:rPr lang="en-US"/>
              <a:t>2) Blotting out of sins, Acts 3:19; Ps 51; GC 485-611</a:t>
            </a:r>
          </a:p>
          <a:p>
            <a:r>
              <a:rPr lang="en-US"/>
              <a:t>3) Perfection as pertaining to the </a:t>
            </a:r>
            <a:r>
              <a:rPr lang="en-US" b="1"/>
              <a:t>conscience</a:t>
            </a:r>
            <a:r>
              <a:rPr lang="en-US"/>
              <a:t>, Heb 9:9,14; 10:1,2,22; Ed 15,6; 3 SM 427</a:t>
            </a:r>
          </a:p>
          <a:p>
            <a:r>
              <a:rPr lang="en-US"/>
              <a:t>4) Complete fulfillment of New Covenant promise, Heb 8:10-2; 10:16-20; GC 485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Rectangle 2"/>
          <p:cNvSpPr>
            <a:spLocks noGrp="1" noChangeArrowheads="1"/>
          </p:cNvSpPr>
          <p:nvPr>
            <p:ph type="title"/>
          </p:nvPr>
        </p:nvSpPr>
        <p:spPr/>
        <p:txBody>
          <a:bodyPr/>
          <a:lstStyle/>
          <a:p>
            <a:r>
              <a:rPr lang="en-US"/>
              <a:t>Purpose, 2</a:t>
            </a:r>
          </a:p>
        </p:txBody>
      </p:sp>
      <p:sp>
        <p:nvSpPr>
          <p:cNvPr id="1499139" name="Rectangle 3"/>
          <p:cNvSpPr>
            <a:spLocks noGrp="1" noChangeArrowheads="1"/>
          </p:cNvSpPr>
          <p:nvPr>
            <p:ph type="body" idx="1"/>
          </p:nvPr>
        </p:nvSpPr>
        <p:spPr/>
        <p:txBody>
          <a:bodyPr/>
          <a:lstStyle/>
          <a:p>
            <a:pPr>
              <a:lnSpc>
                <a:spcPct val="90000"/>
              </a:lnSpc>
            </a:pPr>
            <a:r>
              <a:rPr lang="en-US"/>
              <a:t>5) The Seal of God fully impressed on the forehead, Rev 7:1-3; 14:1; 4BC 1161, SD 3370</a:t>
            </a:r>
          </a:p>
          <a:p>
            <a:pPr>
              <a:lnSpc>
                <a:spcPct val="90000"/>
              </a:lnSpc>
            </a:pPr>
            <a:r>
              <a:rPr lang="en-US"/>
              <a:t>6) the bringing in of ‘ever-lasting righteousness’, making a complete ‘end of sins’, making the children of God ‘eternally secure from the tempter’s devices’, ‘nevermore to be defiled by the corruptions of the world.’ Dan 9:24; 5T 475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Rectangle 2"/>
          <p:cNvSpPr>
            <a:spLocks noGrp="1" noChangeArrowheads="1"/>
          </p:cNvSpPr>
          <p:nvPr>
            <p:ph type="title"/>
          </p:nvPr>
        </p:nvSpPr>
        <p:spPr/>
        <p:txBody>
          <a:bodyPr/>
          <a:lstStyle/>
          <a:p>
            <a:r>
              <a:rPr lang="en-US"/>
              <a:t>Purpose, 3 </a:t>
            </a:r>
          </a:p>
        </p:txBody>
      </p:sp>
      <p:sp>
        <p:nvSpPr>
          <p:cNvPr id="1585155" name="Rectangle 3"/>
          <p:cNvSpPr>
            <a:spLocks noGrp="1" noChangeArrowheads="1"/>
          </p:cNvSpPr>
          <p:nvPr>
            <p:ph type="body" idx="1"/>
          </p:nvPr>
        </p:nvSpPr>
        <p:spPr>
          <a:xfrm>
            <a:off x="457200" y="1600200"/>
            <a:ext cx="8382000" cy="5257800"/>
          </a:xfrm>
        </p:spPr>
        <p:txBody>
          <a:bodyPr/>
          <a:lstStyle/>
          <a:p>
            <a:pPr>
              <a:lnSpc>
                <a:spcPct val="90000"/>
              </a:lnSpc>
            </a:pPr>
            <a:r>
              <a:rPr lang="en-US" sz="2400" u="sng"/>
              <a:t>Vindication of God’s character</a:t>
            </a:r>
            <a:r>
              <a:rPr lang="en-US" sz="2400"/>
              <a:t> – </a:t>
            </a:r>
          </a:p>
          <a:p>
            <a:pPr>
              <a:lnSpc>
                <a:spcPct val="90000"/>
              </a:lnSpc>
            </a:pPr>
            <a:r>
              <a:rPr lang="en-US" sz="2400"/>
              <a:t>The sanctuary is God’s dwelling place, Ex 25:8; Ps 99:1; Isa 37:16.  The lid of the ark represented the throne of God, Jer 3:15,6</a:t>
            </a:r>
          </a:p>
          <a:p>
            <a:pPr>
              <a:lnSpc>
                <a:spcPct val="90000"/>
              </a:lnSpc>
            </a:pPr>
            <a:r>
              <a:rPr lang="en-US" sz="2400"/>
              <a:t>Sin defiles the sanctuary, the land, and profanes God’s name.  Lev 20:3; Num 35:34</a:t>
            </a:r>
          </a:p>
          <a:p>
            <a:pPr>
              <a:lnSpc>
                <a:spcPct val="90000"/>
              </a:lnSpc>
            </a:pPr>
            <a:r>
              <a:rPr lang="en-US" sz="2400"/>
              <a:t>Through these sacrificial rites, the sanctuary (i.e. God) assumed accountability for the sins of repentant sinners who had confessed their sins and placed them upon the Lord through the mediation of the priests</a:t>
            </a:r>
          </a:p>
          <a:p>
            <a:pPr>
              <a:lnSpc>
                <a:spcPct val="90000"/>
              </a:lnSpc>
            </a:pPr>
            <a:r>
              <a:rPr lang="en-US" sz="2400"/>
              <a:t>When we demonstrate God’s character in this Day of Atonement, i.e., that sin no longer has a hold on us, God’s name has been vindicated or </a:t>
            </a:r>
            <a:r>
              <a:rPr lang="en-US" sz="2400" b="1"/>
              <a:t>cleansed</a:t>
            </a:r>
            <a:r>
              <a:rPr lang="en-US" sz="240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304800" y="762000"/>
            <a:ext cx="8229600" cy="1143000"/>
          </a:xfrm>
        </p:spPr>
        <p:txBody>
          <a:bodyPr/>
          <a:lstStyle/>
          <a:p>
            <a:r>
              <a:rPr lang="en-US" sz="3400" b="1"/>
              <a:t>The Cleansing (put right, justified) of the Sanctuary – Soul Temple</a:t>
            </a:r>
          </a:p>
        </p:txBody>
      </p:sp>
      <p:sp>
        <p:nvSpPr>
          <p:cNvPr id="1500163" name="Rectangle 3"/>
          <p:cNvSpPr>
            <a:spLocks noGrp="1" noChangeArrowheads="1"/>
          </p:cNvSpPr>
          <p:nvPr>
            <p:ph type="body" idx="1"/>
          </p:nvPr>
        </p:nvSpPr>
        <p:spPr>
          <a:xfrm>
            <a:off x="381000" y="2133600"/>
            <a:ext cx="8229600" cy="4530725"/>
          </a:xfrm>
        </p:spPr>
        <p:txBody>
          <a:bodyPr/>
          <a:lstStyle/>
          <a:p>
            <a:r>
              <a:rPr lang="en-US"/>
              <a:t>The work of cleansing in preparation for the final atonement is made available to the human being through 2 provisions:</a:t>
            </a:r>
          </a:p>
          <a:p>
            <a:pPr>
              <a:buFont typeface="Wingdings" pitchFamily="2" charset="2"/>
              <a:buNone/>
            </a:pPr>
            <a:endParaRPr lang="en-US"/>
          </a:p>
          <a:p>
            <a:r>
              <a:rPr lang="en-US"/>
              <a:t>1)  “the grand work of instruction”</a:t>
            </a:r>
          </a:p>
          <a:p>
            <a:r>
              <a:rPr lang="en-US"/>
              <a:t>2)  the ministration of grace.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01186" name="Rectangle 2"/>
          <p:cNvSpPr>
            <a:spLocks noGrp="1" noChangeArrowheads="1"/>
          </p:cNvSpPr>
          <p:nvPr>
            <p:ph type="title"/>
          </p:nvPr>
        </p:nvSpPr>
        <p:spPr>
          <a:xfrm>
            <a:off x="457200" y="457200"/>
            <a:ext cx="8229600" cy="1066800"/>
          </a:xfrm>
        </p:spPr>
        <p:txBody>
          <a:bodyPr/>
          <a:lstStyle/>
          <a:p>
            <a:r>
              <a:rPr lang="en-US" sz="4000"/>
              <a:t>1) The Grand Work of Instruction</a:t>
            </a:r>
          </a:p>
        </p:txBody>
      </p:sp>
      <p:sp>
        <p:nvSpPr>
          <p:cNvPr id="1501187" name="Rectangle 3"/>
          <p:cNvSpPr>
            <a:spLocks noGrp="1" noChangeArrowheads="1"/>
          </p:cNvSpPr>
          <p:nvPr>
            <p:ph type="body" idx="1"/>
          </p:nvPr>
        </p:nvSpPr>
        <p:spPr>
          <a:xfrm>
            <a:off x="228600" y="1600200"/>
            <a:ext cx="8763000" cy="5029200"/>
          </a:xfrm>
        </p:spPr>
        <p:txBody>
          <a:bodyPr/>
          <a:lstStyle/>
          <a:p>
            <a:pPr>
              <a:lnSpc>
                <a:spcPct val="90000"/>
              </a:lnSpc>
            </a:pPr>
            <a:r>
              <a:rPr lang="en-US" sz="2800"/>
              <a:t>Prov 4:18 But the path of the just </a:t>
            </a:r>
            <a:r>
              <a:rPr lang="en-US" sz="2800" i="1"/>
              <a:t>is</a:t>
            </a:r>
            <a:r>
              <a:rPr lang="en-US" sz="2800"/>
              <a:t> as the shining light, that shineth more and more unto the perfect day.</a:t>
            </a:r>
          </a:p>
          <a:p>
            <a:pPr>
              <a:lnSpc>
                <a:spcPct val="90000"/>
              </a:lnSpc>
            </a:pPr>
            <a:r>
              <a:rPr lang="en-US" sz="2800"/>
              <a:t>Php 3:15  Let us therefore, as many as be perfect, be thus minded: and </a:t>
            </a:r>
            <a:r>
              <a:rPr lang="en-US" sz="2800" b="1"/>
              <a:t>if in any thing ye be otherwise</a:t>
            </a:r>
            <a:r>
              <a:rPr lang="en-US" sz="2800"/>
              <a:t> minded, God shall </a:t>
            </a:r>
            <a:r>
              <a:rPr lang="en-US" sz="2800" b="1" u="sng"/>
              <a:t>reveal</a:t>
            </a:r>
            <a:r>
              <a:rPr lang="en-US" sz="2800"/>
              <a:t> even this unto you. </a:t>
            </a:r>
          </a:p>
          <a:p>
            <a:pPr>
              <a:lnSpc>
                <a:spcPct val="90000"/>
              </a:lnSpc>
            </a:pPr>
            <a:r>
              <a:rPr lang="en-US" sz="2800"/>
              <a:t>Heb 9:7,9  …and </a:t>
            </a:r>
            <a:r>
              <a:rPr lang="en-US" sz="2800" i="1"/>
              <a:t>for</a:t>
            </a:r>
            <a:r>
              <a:rPr lang="en-US" sz="2800"/>
              <a:t> the errors (unknown) of the people: …Which </a:t>
            </a:r>
            <a:r>
              <a:rPr lang="en-US" sz="2800" i="1"/>
              <a:t>was</a:t>
            </a:r>
            <a:r>
              <a:rPr lang="en-US" sz="2800"/>
              <a:t> a figure for the time then present, in which were offered both gifts and sacrifices, that could not make him that did the service perfect, as </a:t>
            </a:r>
            <a:r>
              <a:rPr lang="en-US" sz="2800" b="1" u="sng"/>
              <a:t>pertaining to the conscience</a:t>
            </a:r>
            <a:r>
              <a:rPr lang="en-US" sz="2800"/>
              <a:t>; </a:t>
            </a:r>
          </a:p>
          <a:p>
            <a:pPr>
              <a:lnSpc>
                <a:spcPct val="90000"/>
              </a:lnSpc>
            </a:pPr>
            <a:endParaRPr lang="en-US"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a:t>Conscience</a:t>
            </a:r>
          </a:p>
        </p:txBody>
      </p:sp>
      <p:sp>
        <p:nvSpPr>
          <p:cNvPr id="1548291" name="Rectangle 3"/>
          <p:cNvSpPr>
            <a:spLocks noGrp="1" noChangeArrowheads="1"/>
          </p:cNvSpPr>
          <p:nvPr>
            <p:ph type="body" idx="1"/>
          </p:nvPr>
        </p:nvSpPr>
        <p:spPr>
          <a:xfrm>
            <a:off x="762000" y="2017713"/>
            <a:ext cx="8193088" cy="4383087"/>
          </a:xfrm>
        </p:spPr>
        <p:txBody>
          <a:bodyPr/>
          <a:lstStyle/>
          <a:p>
            <a:pPr>
              <a:spcBef>
                <a:spcPts val="400"/>
              </a:spcBef>
              <a:spcAft>
                <a:spcPts val="200"/>
              </a:spcAft>
            </a:pPr>
            <a:r>
              <a:rPr lang="en-US"/>
              <a:t>From </a:t>
            </a:r>
            <a:r>
              <a:rPr lang="en-US" u="sng"/>
              <a:t>G4862</a:t>
            </a:r>
            <a:r>
              <a:rPr lang="en-US"/>
              <a:t> and </a:t>
            </a:r>
            <a:r>
              <a:rPr lang="en-US" u="sng"/>
              <a:t>G1492</a:t>
            </a:r>
            <a:r>
              <a:rPr lang="en-US"/>
              <a:t>; to </a:t>
            </a:r>
            <a:r>
              <a:rPr lang="en-US" i="1"/>
              <a:t>see</a:t>
            </a:r>
            <a:r>
              <a:rPr lang="en-US"/>
              <a:t> </a:t>
            </a:r>
            <a:r>
              <a:rPr lang="en-US" i="1"/>
              <a:t>completely</a:t>
            </a:r>
            <a:r>
              <a:rPr lang="en-US"/>
              <a:t>; used (like its primary) only in two past tenses, respectively meaning to </a:t>
            </a:r>
            <a:r>
              <a:rPr lang="en-US" i="1"/>
              <a:t>understand</a:t>
            </a:r>
            <a:r>
              <a:rPr lang="en-US"/>
              <a:t> or </a:t>
            </a:r>
            <a:r>
              <a:rPr lang="en-US" i="1"/>
              <a:t>become</a:t>
            </a:r>
            <a:r>
              <a:rPr lang="en-US"/>
              <a:t> </a:t>
            </a:r>
            <a:r>
              <a:rPr lang="en-US" i="1"/>
              <a:t>aware</a:t>
            </a:r>
            <a:r>
              <a:rPr lang="en-US"/>
              <a:t>, and to </a:t>
            </a:r>
            <a:r>
              <a:rPr lang="en-US" i="1"/>
              <a:t>be</a:t>
            </a:r>
            <a:r>
              <a:rPr lang="en-US"/>
              <a:t> </a:t>
            </a:r>
            <a:r>
              <a:rPr lang="en-US" i="1"/>
              <a:t>conscious</a:t>
            </a:r>
            <a:r>
              <a:rPr lang="en-US"/>
              <a:t> or (clandestinely) </a:t>
            </a:r>
            <a:r>
              <a:rPr lang="en-US" i="1"/>
              <a:t>informed</a:t>
            </a:r>
            <a:r>
              <a:rPr lang="en-US"/>
              <a:t> </a:t>
            </a:r>
            <a:r>
              <a:rPr lang="en-US" i="1"/>
              <a:t>of:</a:t>
            </a:r>
            <a:r>
              <a:rPr lang="en-US"/>
              <a:t> - consider, know, be privy, be ware of.</a:t>
            </a:r>
          </a:p>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r>
              <a:rPr lang="en-US"/>
              <a:t>Reveals… Then What?</a:t>
            </a:r>
          </a:p>
        </p:txBody>
      </p:sp>
      <p:sp>
        <p:nvSpPr>
          <p:cNvPr id="1545219" name="Rectangle 3"/>
          <p:cNvSpPr>
            <a:spLocks noGrp="1" noChangeArrowheads="1"/>
          </p:cNvSpPr>
          <p:nvPr>
            <p:ph type="body" idx="1"/>
          </p:nvPr>
        </p:nvSpPr>
        <p:spPr/>
        <p:txBody>
          <a:bodyPr/>
          <a:lstStyle/>
          <a:p>
            <a:pPr>
              <a:lnSpc>
                <a:spcPct val="80000"/>
              </a:lnSpc>
            </a:pPr>
            <a:r>
              <a:rPr lang="en-US" sz="2400"/>
              <a:t>The love of Christ in the heart is what is needed. Self is in need of being crucified. When self is submerged in Christ, true love springs forth spontaneously. It is not an emotion or an impulse, but a decision of a sanctified will. It consists not in feeling, but in the transformation of the whole heart, soul, and character, which is dead to self and alive unto God. Our Lord and Saviour asks us to give ourselves to Him. </a:t>
            </a:r>
            <a:r>
              <a:rPr lang="en-US" sz="2400" b="1" u="sng"/>
              <a:t>Surrendering self to God is all He requires,</a:t>
            </a:r>
            <a:r>
              <a:rPr lang="en-US" sz="2400"/>
              <a:t> giving ourselves to Him to be employed as He sees fit. Until we come to this point of surrender, we shall not work happily, usefully, or successfully anywhere (Letter 97, 1898).  {6BC 1100.9}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04258" name="Rectangle 2"/>
          <p:cNvSpPr>
            <a:spLocks noGrp="1" noChangeArrowheads="1"/>
          </p:cNvSpPr>
          <p:nvPr>
            <p:ph type="title"/>
          </p:nvPr>
        </p:nvSpPr>
        <p:spPr/>
        <p:txBody>
          <a:bodyPr/>
          <a:lstStyle/>
          <a:p>
            <a:r>
              <a:rPr lang="en-US"/>
              <a:t>Grand Work of Instruction</a:t>
            </a:r>
          </a:p>
        </p:txBody>
      </p:sp>
      <p:sp>
        <p:nvSpPr>
          <p:cNvPr id="1504259" name="Rectangle 3"/>
          <p:cNvSpPr>
            <a:spLocks noGrp="1" noChangeArrowheads="1"/>
          </p:cNvSpPr>
          <p:nvPr>
            <p:ph type="body" idx="1"/>
          </p:nvPr>
        </p:nvSpPr>
        <p:spPr>
          <a:xfrm>
            <a:off x="228600" y="1981200"/>
            <a:ext cx="8458200" cy="4572000"/>
          </a:xfrm>
        </p:spPr>
        <p:txBody>
          <a:bodyPr/>
          <a:lstStyle/>
          <a:p>
            <a:pPr>
              <a:lnSpc>
                <a:spcPct val="80000"/>
              </a:lnSpc>
            </a:pPr>
            <a:r>
              <a:rPr lang="en-US" sz="2800"/>
              <a:t>From the Holy of Holies, there goes on the </a:t>
            </a:r>
            <a:r>
              <a:rPr lang="en-US" sz="2800" b="1" u="sng"/>
              <a:t>grand work of instruction</a:t>
            </a:r>
            <a:r>
              <a:rPr lang="en-US" sz="2800"/>
              <a:t>. The angels of God are communicating to men. Christ officiates in the sanctuary. We do not follow Him into the sanctuary as we should. Christ and angels work in </a:t>
            </a:r>
            <a:r>
              <a:rPr lang="en-US" sz="2800" b="1"/>
              <a:t>the hearts</a:t>
            </a:r>
            <a:r>
              <a:rPr lang="en-US" sz="2800"/>
              <a:t> of the children of men. The church above, united with the church below, is warring the good warfare upon the earth. There must be a purifying of the soul here upon the earth, in harmony with Christ's cleansing of the sanctuary in heaven. </a:t>
            </a:r>
            <a:r>
              <a:rPr lang="en-US" sz="2800" b="1" u="sng"/>
              <a:t>There we shall see more clearly as we are seen. We shall know as we are known</a:t>
            </a:r>
            <a:r>
              <a:rPr lang="en-US" sz="2800"/>
              <a:t>.  {1888 27.1} Maranatha 248.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a:xfrm>
            <a:off x="457200" y="457200"/>
            <a:ext cx="8229600" cy="685800"/>
          </a:xfrm>
        </p:spPr>
        <p:txBody>
          <a:bodyPr/>
          <a:lstStyle/>
          <a:p>
            <a:r>
              <a:rPr lang="en-US" sz="4000"/>
              <a:t>Grand Work, cont</a:t>
            </a:r>
          </a:p>
        </p:txBody>
      </p:sp>
      <p:sp>
        <p:nvSpPr>
          <p:cNvPr id="1505283" name="Rectangle 3"/>
          <p:cNvSpPr>
            <a:spLocks noGrp="1" noChangeArrowheads="1"/>
          </p:cNvSpPr>
          <p:nvPr>
            <p:ph type="body" idx="1"/>
          </p:nvPr>
        </p:nvSpPr>
        <p:spPr>
          <a:xfrm>
            <a:off x="304800" y="1295400"/>
            <a:ext cx="8610600" cy="5562600"/>
          </a:xfrm>
        </p:spPr>
        <p:txBody>
          <a:bodyPr/>
          <a:lstStyle/>
          <a:p>
            <a:pPr>
              <a:lnSpc>
                <a:spcPct val="80000"/>
              </a:lnSpc>
            </a:pPr>
            <a:r>
              <a:rPr lang="en-US" sz="2800"/>
              <a:t>Christians will have new scenes and new trials to pass through where past experience cannot be a sufficient guide. We have greater need to learn of the divine Teacher now than at any other period of our lives. And the </a:t>
            </a:r>
            <a:r>
              <a:rPr lang="en-US" sz="2800" b="1" u="sng"/>
              <a:t>more experience</a:t>
            </a:r>
            <a:r>
              <a:rPr lang="en-US" sz="2800"/>
              <a:t> we gain, the nearer we draw toward the pure light of heaven, the more shall we discern in ourselves that needs reforming. We may all do a good work in blessing others if we will seek counsel of God and follow on in obedience and faith. The </a:t>
            </a:r>
            <a:r>
              <a:rPr lang="en-US" sz="2800" b="1" u="sng"/>
              <a:t>path of the just is progressive, from strength to strength, from grace to grace, and from glory to glory.</a:t>
            </a:r>
            <a:r>
              <a:rPr lang="en-US" sz="2800"/>
              <a:t> The </a:t>
            </a:r>
            <a:r>
              <a:rPr lang="en-US" sz="2800" b="1"/>
              <a:t>divine illumination</a:t>
            </a:r>
            <a:r>
              <a:rPr lang="en-US" sz="2800"/>
              <a:t> will increase more and more, corresponding with our onward movements, qualifying us to meet the responsibilities and emergencies before us.  {3T 542.2}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lstStyle/>
          <a:p>
            <a:r>
              <a:rPr lang="en-US"/>
              <a:t>Sealing</a:t>
            </a:r>
          </a:p>
        </p:txBody>
      </p:sp>
      <p:sp>
        <p:nvSpPr>
          <p:cNvPr id="1511427" name="Rectangle 3"/>
          <p:cNvSpPr>
            <a:spLocks noGrp="1" noChangeArrowheads="1"/>
          </p:cNvSpPr>
          <p:nvPr>
            <p:ph type="body" idx="1"/>
          </p:nvPr>
        </p:nvSpPr>
        <p:spPr>
          <a:xfrm>
            <a:off x="609600" y="2017713"/>
            <a:ext cx="8345488" cy="4535487"/>
          </a:xfrm>
        </p:spPr>
        <p:txBody>
          <a:bodyPr/>
          <a:lstStyle/>
          <a:p>
            <a:r>
              <a:rPr lang="en-US" sz="2800"/>
              <a:t>Just as soon as the people of God are sealed in their foreheads--it is not any seal or mark that can be seen, </a:t>
            </a:r>
            <a:r>
              <a:rPr lang="en-US" sz="2800" b="1" u="sng"/>
              <a:t>but a settling into the truth, both intellectually and spiritually, so they cannot be moved--just as soon as God's people are sealed</a:t>
            </a:r>
            <a:r>
              <a:rPr lang="en-US" sz="2800"/>
              <a:t> and prepared for the shaking, it will come. Indeed, it has begun already; the judgments of God are now upon the land, to give us warning, that we may know what is coming (MS 173, 1902).  {4BC 1161.6}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t>Study!</a:t>
            </a:r>
          </a:p>
        </p:txBody>
      </p:sp>
      <p:sp>
        <p:nvSpPr>
          <p:cNvPr id="1189891" name="Rectangle 3"/>
          <p:cNvSpPr>
            <a:spLocks noGrp="1" noChangeArrowheads="1"/>
          </p:cNvSpPr>
          <p:nvPr>
            <p:ph type="body" idx="1"/>
          </p:nvPr>
        </p:nvSpPr>
        <p:spPr>
          <a:xfrm>
            <a:off x="381000" y="1752600"/>
            <a:ext cx="8186738" cy="4876800"/>
          </a:xfrm>
        </p:spPr>
        <p:txBody>
          <a:bodyPr/>
          <a:lstStyle/>
          <a:p>
            <a:pPr>
              <a:lnSpc>
                <a:spcPct val="80000"/>
              </a:lnSpc>
            </a:pPr>
            <a:r>
              <a:rPr lang="en-US" sz="2300"/>
              <a:t>Act 17:11  These were more noble than those in Thessalonica, in that they received the word with all readiness of mind, and </a:t>
            </a:r>
            <a:r>
              <a:rPr lang="en-US" sz="2300" b="1"/>
              <a:t>searched the scriptures</a:t>
            </a:r>
            <a:r>
              <a:rPr lang="en-US" sz="2300"/>
              <a:t> daily, whether those things were so. (re: Bereans)</a:t>
            </a:r>
          </a:p>
          <a:p>
            <a:pPr>
              <a:lnSpc>
                <a:spcPct val="80000"/>
              </a:lnSpc>
            </a:pPr>
            <a:r>
              <a:rPr lang="en-US" sz="2300"/>
              <a:t>Through a knowledge of the plan of redemption, its truths are opened to the understanding. Far more than we do, it is our privilege to understand these wonderful themes. </a:t>
            </a:r>
            <a:r>
              <a:rPr lang="en-US" sz="2300" b="1"/>
              <a:t>We are to comprehend the deep things of God.</a:t>
            </a:r>
            <a:r>
              <a:rPr lang="en-US" sz="2300"/>
              <a:t> Angels desire to look into the truths that are revealed to the people who with contrite hearts are searching the word of God, and praying for greater lengths and breadths and depths and heights of the knowledge which He alone can give.</a:t>
            </a:r>
            <a:r>
              <a:rPr lang="en-US" sz="2100"/>
              <a:t>  {COL 133.1} </a:t>
            </a:r>
          </a:p>
          <a:p>
            <a:pPr>
              <a:lnSpc>
                <a:spcPct val="80000"/>
              </a:lnSpc>
            </a:pPr>
            <a:endParaRPr lang="en-US" sz="21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p:txBody>
          <a:bodyPr/>
          <a:lstStyle/>
          <a:p>
            <a:r>
              <a:rPr lang="en-US"/>
              <a:t>Grand Work  contd</a:t>
            </a:r>
          </a:p>
        </p:txBody>
      </p:sp>
      <p:sp>
        <p:nvSpPr>
          <p:cNvPr id="1506307" name="Rectangle 3"/>
          <p:cNvSpPr>
            <a:spLocks noGrp="1" noChangeArrowheads="1"/>
          </p:cNvSpPr>
          <p:nvPr>
            <p:ph type="body" idx="1"/>
          </p:nvPr>
        </p:nvSpPr>
        <p:spPr>
          <a:xfrm>
            <a:off x="2362200" y="1371600"/>
            <a:ext cx="6781800" cy="5257800"/>
          </a:xfrm>
        </p:spPr>
        <p:txBody>
          <a:bodyPr/>
          <a:lstStyle/>
          <a:p>
            <a:pPr>
              <a:lnSpc>
                <a:spcPct val="80000"/>
              </a:lnSpc>
            </a:pPr>
            <a:r>
              <a:rPr lang="en-US" sz="2400"/>
              <a:t> “</a:t>
            </a:r>
            <a:r>
              <a:rPr lang="en-US" sz="2500"/>
              <a:t>The eye is the sensitive conscience, the inner light, of the mind. Upon its correct view of things, the spiritual healthfulness of the whole soul and being depends. The "eye-salve," the Word of God, makes the </a:t>
            </a:r>
            <a:r>
              <a:rPr lang="en-US" sz="2500" b="1"/>
              <a:t>conscience smart</a:t>
            </a:r>
            <a:r>
              <a:rPr lang="en-US" sz="2500"/>
              <a:t> under its application; for it </a:t>
            </a:r>
            <a:r>
              <a:rPr lang="en-US" sz="2500" b="1"/>
              <a:t>convicts of sin</a:t>
            </a:r>
            <a:r>
              <a:rPr lang="en-US" sz="2500"/>
              <a:t>. But the smarting is necessary that the </a:t>
            </a:r>
            <a:r>
              <a:rPr lang="en-US" sz="2500" b="1" u="sng"/>
              <a:t>healing may follow</a:t>
            </a:r>
            <a:r>
              <a:rPr lang="en-US" sz="2500"/>
              <a:t>, and the eye be single to the glory of God. The sinner, beholding himself in God's great moral looking-glass, sees himself as God views him, and </a:t>
            </a:r>
            <a:r>
              <a:rPr lang="en-US" sz="2500" b="1" u="sng"/>
              <a:t>exercises repentance</a:t>
            </a:r>
            <a:r>
              <a:rPr lang="en-US" sz="2500"/>
              <a:t> toward God and faith toward our Lord Jesus Christ.  </a:t>
            </a:r>
          </a:p>
          <a:p>
            <a:pPr>
              <a:lnSpc>
                <a:spcPct val="80000"/>
              </a:lnSpc>
            </a:pPr>
            <a:r>
              <a:rPr lang="en-US" sz="2500"/>
              <a:t>This is the work of the Holy Spirit… “</a:t>
            </a:r>
          </a:p>
          <a:p>
            <a:pPr>
              <a:lnSpc>
                <a:spcPct val="80000"/>
              </a:lnSpc>
            </a:pPr>
            <a:r>
              <a:rPr lang="en-US" sz="2500"/>
              <a:t>{RH, November 23, 1897 par. 5}</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p:txBody>
          <a:bodyPr/>
          <a:lstStyle/>
          <a:p>
            <a:r>
              <a:rPr lang="en-US"/>
              <a:t>Grand Work</a:t>
            </a:r>
          </a:p>
        </p:txBody>
      </p:sp>
      <p:sp>
        <p:nvSpPr>
          <p:cNvPr id="1512451" name="Rectangle 3"/>
          <p:cNvSpPr>
            <a:spLocks noGrp="1" noChangeArrowheads="1"/>
          </p:cNvSpPr>
          <p:nvPr>
            <p:ph type="body" idx="1"/>
          </p:nvPr>
        </p:nvSpPr>
        <p:spPr>
          <a:xfrm>
            <a:off x="457200" y="2017713"/>
            <a:ext cx="8497888" cy="4535487"/>
          </a:xfrm>
        </p:spPr>
        <p:txBody>
          <a:bodyPr/>
          <a:lstStyle/>
          <a:p>
            <a:pPr>
              <a:lnSpc>
                <a:spcPct val="90000"/>
              </a:lnSpc>
            </a:pPr>
            <a:r>
              <a:rPr lang="en-US"/>
              <a:t> It is natural for us to think more highly of ourselves than we ought to think; but although it is painful for us to know ourselves as we really are, yet we should </a:t>
            </a:r>
            <a:r>
              <a:rPr lang="en-US" b="1" u="sng"/>
              <a:t>pray that God will reveal us to ourselves</a:t>
            </a:r>
            <a:r>
              <a:rPr lang="en-US"/>
              <a:t>, even as He sees us. But we should not cease to pray when we have simply asked for a revelation of ourselves; we should pray that Jesus may be revealed to us as a sin-pardoning Saviour. 1SM 312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Rectangle 2"/>
          <p:cNvSpPr>
            <a:spLocks noGrp="1" noChangeArrowheads="1"/>
          </p:cNvSpPr>
          <p:nvPr>
            <p:ph type="title"/>
          </p:nvPr>
        </p:nvSpPr>
        <p:spPr/>
        <p:txBody>
          <a:bodyPr/>
          <a:lstStyle/>
          <a:p>
            <a:r>
              <a:rPr lang="en-US"/>
              <a:t>2) Ministration of Grace/ Power</a:t>
            </a:r>
          </a:p>
        </p:txBody>
      </p:sp>
      <p:sp>
        <p:nvSpPr>
          <p:cNvPr id="1481731" name="Rectangle 3"/>
          <p:cNvSpPr>
            <a:spLocks noGrp="1" noChangeArrowheads="1"/>
          </p:cNvSpPr>
          <p:nvPr>
            <p:ph type="body" idx="1"/>
          </p:nvPr>
        </p:nvSpPr>
        <p:spPr>
          <a:xfrm>
            <a:off x="533400" y="2017713"/>
            <a:ext cx="8421688" cy="4535487"/>
          </a:xfrm>
        </p:spPr>
        <p:txBody>
          <a:bodyPr/>
          <a:lstStyle/>
          <a:p>
            <a:pPr>
              <a:lnSpc>
                <a:spcPct val="80000"/>
              </a:lnSpc>
            </a:pPr>
            <a:r>
              <a:rPr lang="en-US" sz="2800"/>
              <a:t>Tit 2:11-14 For the grace of God that bringeth salvation hath appeared to all men, </a:t>
            </a:r>
          </a:p>
          <a:p>
            <a:pPr>
              <a:lnSpc>
                <a:spcPct val="80000"/>
              </a:lnSpc>
            </a:pPr>
            <a:r>
              <a:rPr lang="en-US" sz="2800"/>
              <a:t>Teaching us that, denying ungodliness and worldly lusts, we should live soberly, righteously, and godly, in this present world; </a:t>
            </a:r>
          </a:p>
          <a:p>
            <a:pPr>
              <a:lnSpc>
                <a:spcPct val="80000"/>
              </a:lnSpc>
            </a:pPr>
            <a:r>
              <a:rPr lang="en-US" sz="2800"/>
              <a:t>Looking for that blessed hope, and the glorious appearing of the great God and our Saviour Jesus Christ; </a:t>
            </a:r>
          </a:p>
          <a:p>
            <a:pPr>
              <a:lnSpc>
                <a:spcPct val="80000"/>
              </a:lnSpc>
            </a:pPr>
            <a:r>
              <a:rPr lang="en-US" sz="2800"/>
              <a:t>Who gave himself for us, that he might redeem us from all iniquity, and purify unto himself a peculiar people, zealous of good works. </a:t>
            </a:r>
          </a:p>
          <a:p>
            <a:pPr>
              <a:lnSpc>
                <a:spcPct val="80000"/>
              </a:lnSpc>
            </a:pPr>
            <a:endParaRPr lang="en-US"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Rectangle 2"/>
          <p:cNvSpPr>
            <a:spLocks noGrp="1" noChangeArrowheads="1"/>
          </p:cNvSpPr>
          <p:nvPr>
            <p:ph type="title"/>
          </p:nvPr>
        </p:nvSpPr>
        <p:spPr/>
        <p:txBody>
          <a:bodyPr/>
          <a:lstStyle/>
          <a:p>
            <a:r>
              <a:rPr lang="en-US"/>
              <a:t>Ministration of Grace</a:t>
            </a:r>
          </a:p>
        </p:txBody>
      </p:sp>
      <p:sp>
        <p:nvSpPr>
          <p:cNvPr id="1513475" name="Rectangle 3"/>
          <p:cNvSpPr>
            <a:spLocks noGrp="1" noChangeArrowheads="1"/>
          </p:cNvSpPr>
          <p:nvPr>
            <p:ph type="body" idx="1"/>
          </p:nvPr>
        </p:nvSpPr>
        <p:spPr>
          <a:xfrm>
            <a:off x="685800" y="2017713"/>
            <a:ext cx="8269288" cy="4459287"/>
          </a:xfrm>
        </p:spPr>
        <p:txBody>
          <a:bodyPr/>
          <a:lstStyle/>
          <a:p>
            <a:pPr>
              <a:lnSpc>
                <a:spcPct val="90000"/>
              </a:lnSpc>
            </a:pPr>
            <a:r>
              <a:rPr lang="en-US"/>
              <a:t>If heavenly light is welcomed by the soul, </a:t>
            </a:r>
            <a:r>
              <a:rPr lang="en-US" b="1" u="sng"/>
              <a:t>grace will be given</a:t>
            </a:r>
            <a:r>
              <a:rPr lang="en-US"/>
              <a:t> to adorn the character, to dignify the nature, and to fit man for the society of the angels of heaven. Every temptation may be conquered through the strength of Christ. God desires us to have pure characters; purity is power, but sin is weakness and ruin.  {RH, August 18, 1891 par. 3}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lstStyle/>
          <a:p>
            <a:r>
              <a:rPr lang="en-US"/>
              <a:t>Ministration of Grace, contd</a:t>
            </a:r>
          </a:p>
        </p:txBody>
      </p:sp>
      <p:sp>
        <p:nvSpPr>
          <p:cNvPr id="1515523" name="Rectangle 3"/>
          <p:cNvSpPr>
            <a:spLocks noGrp="1" noChangeArrowheads="1"/>
          </p:cNvSpPr>
          <p:nvPr>
            <p:ph type="body" idx="1"/>
          </p:nvPr>
        </p:nvSpPr>
        <p:spPr>
          <a:xfrm>
            <a:off x="381000" y="2017713"/>
            <a:ext cx="8574088" cy="4840287"/>
          </a:xfrm>
        </p:spPr>
        <p:txBody>
          <a:bodyPr/>
          <a:lstStyle/>
          <a:p>
            <a:pPr>
              <a:lnSpc>
                <a:spcPct val="90000"/>
              </a:lnSpc>
            </a:pPr>
            <a:r>
              <a:rPr lang="en-US" sz="2800"/>
              <a:t>The Lord will help every one of us where we need help the most in the grand work of overcoming and conquering self. .. The </a:t>
            </a:r>
            <a:r>
              <a:rPr lang="en-US" sz="2800" b="1"/>
              <a:t>Holy Spirit</a:t>
            </a:r>
            <a:r>
              <a:rPr lang="en-US" sz="2800"/>
              <a:t> must be received and brought into your character; then it will be as holy fire, giving forth incense which will rise up to God, not from lips that condemn, but as a healer of the souls of men. .. the </a:t>
            </a:r>
            <a:r>
              <a:rPr lang="en-US" sz="2800" b="1" u="sng"/>
              <a:t>grace of Christ</a:t>
            </a:r>
            <a:r>
              <a:rPr lang="en-US" sz="2800"/>
              <a:t> alone can change your heart and then you will reflect the image of the Lord Jesus. God calls upon us to be like Him,--pure, holy, and undefiled. We are to bear the divine image (Letter 84, 1899).  {3BC 1164.2}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2"/>
          <p:cNvSpPr>
            <a:spLocks noGrp="1" noChangeArrowheads="1"/>
          </p:cNvSpPr>
          <p:nvPr>
            <p:ph type="title"/>
          </p:nvPr>
        </p:nvSpPr>
        <p:spPr/>
        <p:txBody>
          <a:bodyPr/>
          <a:lstStyle/>
          <a:p>
            <a:r>
              <a:rPr lang="en-US"/>
              <a:t>Exhortations</a:t>
            </a:r>
          </a:p>
        </p:txBody>
      </p:sp>
      <p:sp>
        <p:nvSpPr>
          <p:cNvPr id="1514499" name="Rectangle 3"/>
          <p:cNvSpPr>
            <a:spLocks noGrp="1" noChangeArrowheads="1"/>
          </p:cNvSpPr>
          <p:nvPr>
            <p:ph type="body" idx="1"/>
          </p:nvPr>
        </p:nvSpPr>
        <p:spPr>
          <a:xfrm>
            <a:off x="609600" y="2017713"/>
            <a:ext cx="8345488" cy="4611687"/>
          </a:xfrm>
        </p:spPr>
        <p:txBody>
          <a:bodyPr/>
          <a:lstStyle/>
          <a:p>
            <a:r>
              <a:rPr lang="en-US"/>
              <a:t>We can come boldly to the Most Holy by Jesus perfecting trust in God and offers that to humans now in order to be comfortable in God’s presence</a:t>
            </a:r>
          </a:p>
          <a:p>
            <a:r>
              <a:rPr lang="en-US"/>
              <a:t>Cleansed and Sincere</a:t>
            </a:r>
          </a:p>
          <a:p>
            <a:r>
              <a:rPr lang="en-US"/>
              <a:t>Faith: Be Confident</a:t>
            </a:r>
          </a:p>
          <a:p>
            <a:r>
              <a:rPr lang="en-US"/>
              <a:t>Hope: to be Steadfast and Unswerving</a:t>
            </a:r>
          </a:p>
          <a:p>
            <a:r>
              <a:rPr lang="en-US"/>
              <a:t>Love: Encourage One Another</a:t>
            </a:r>
          </a:p>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p:txBody>
          <a:bodyPr/>
          <a:lstStyle/>
          <a:p>
            <a:r>
              <a:rPr lang="en-US"/>
              <a:t>Our Prophetic Message, </a:t>
            </a:r>
            <a:br>
              <a:rPr lang="en-US"/>
            </a:br>
            <a:r>
              <a:rPr lang="en-US"/>
              <a:t>Rev 14</a:t>
            </a:r>
          </a:p>
        </p:txBody>
      </p:sp>
      <p:sp>
        <p:nvSpPr>
          <p:cNvPr id="1539075" name="Rectangle 3"/>
          <p:cNvSpPr>
            <a:spLocks noGrp="1" noChangeArrowheads="1"/>
          </p:cNvSpPr>
          <p:nvPr>
            <p:ph type="body" idx="1"/>
          </p:nvPr>
        </p:nvSpPr>
        <p:spPr>
          <a:xfrm>
            <a:off x="685800" y="2017713"/>
            <a:ext cx="8269288" cy="4535487"/>
          </a:xfrm>
        </p:spPr>
        <p:txBody>
          <a:bodyPr/>
          <a:lstStyle/>
          <a:p>
            <a:pPr>
              <a:lnSpc>
                <a:spcPct val="90000"/>
              </a:lnSpc>
            </a:pPr>
            <a:r>
              <a:rPr lang="en-US"/>
              <a:t>1) Respect &amp; adore God &amp; His creative and re-creative power</a:t>
            </a:r>
          </a:p>
          <a:p>
            <a:pPr>
              <a:lnSpc>
                <a:spcPct val="90000"/>
              </a:lnSpc>
            </a:pPr>
            <a:r>
              <a:rPr lang="en-US"/>
              <a:t>2) Babylon is fallen because it ‘makes’ nations drink ….</a:t>
            </a:r>
          </a:p>
          <a:p>
            <a:pPr>
              <a:lnSpc>
                <a:spcPct val="90000"/>
              </a:lnSpc>
            </a:pPr>
            <a:r>
              <a:rPr lang="en-US"/>
              <a:t>3) If you cling to the beast forever, God will have to let you go</a:t>
            </a:r>
          </a:p>
          <a:p>
            <a:pPr>
              <a:lnSpc>
                <a:spcPct val="90000"/>
              </a:lnSpc>
            </a:pPr>
            <a:r>
              <a:rPr lang="en-US"/>
              <a:t>Constancy of saints is that they have experienced the faith of Jesus evident in their character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Grp="1" noChangeArrowheads="1"/>
          </p:cNvSpPr>
          <p:nvPr>
            <p:ph type="title"/>
          </p:nvPr>
        </p:nvSpPr>
        <p:spPr/>
        <p:txBody>
          <a:bodyPr/>
          <a:lstStyle/>
          <a:p>
            <a:endParaRPr lang="en-US"/>
          </a:p>
        </p:txBody>
      </p:sp>
      <p:sp>
        <p:nvSpPr>
          <p:cNvPr id="1584131" name="Rectangle 3"/>
          <p:cNvSpPr>
            <a:spLocks noGrp="1" noChangeArrowheads="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Gospel – Nutshell </a:t>
            </a:r>
          </a:p>
        </p:txBody>
      </p:sp>
      <p:sp>
        <p:nvSpPr>
          <p:cNvPr id="28675" name="Rectangle 3"/>
          <p:cNvSpPr>
            <a:spLocks noGrp="1" noChangeArrowheads="1"/>
          </p:cNvSpPr>
          <p:nvPr>
            <p:ph type="body" sz="half" idx="1"/>
          </p:nvPr>
        </p:nvSpPr>
        <p:spPr>
          <a:xfrm>
            <a:off x="533400" y="1905000"/>
            <a:ext cx="8272463" cy="4267200"/>
          </a:xfrm>
        </p:spPr>
        <p:txBody>
          <a:bodyPr/>
          <a:lstStyle/>
          <a:p>
            <a:pPr>
              <a:lnSpc>
                <a:spcPct val="80000"/>
              </a:lnSpc>
            </a:pPr>
            <a:r>
              <a:rPr lang="en-US" sz="2400"/>
              <a:t>1 Timothy 3:16  And without controversy great is the mystery of godliness: God was manifest in the flesh, justified in the Spirit, seen of angels, preached unto the Gentiles, believed on in the world, received up into glory.</a:t>
            </a:r>
          </a:p>
          <a:p>
            <a:pPr>
              <a:lnSpc>
                <a:spcPct val="80000"/>
              </a:lnSpc>
            </a:pPr>
            <a:endParaRPr lang="en-US" sz="2400"/>
          </a:p>
          <a:p>
            <a:pPr>
              <a:lnSpc>
                <a:spcPct val="80000"/>
              </a:lnSpc>
            </a:pPr>
            <a:r>
              <a:rPr lang="en-US" sz="2400"/>
              <a:t>2 Cor 5: 18,19  And all things are of God, who hath reconciled us to himself by Jesus Christ, and hath given to us the ministry of reconciliation; To wit, that God was in Christ, reconciling the world unto himself, not </a:t>
            </a:r>
            <a:r>
              <a:rPr lang="en-US" sz="2400" b="1" u="sng"/>
              <a:t>imputing</a:t>
            </a:r>
            <a:r>
              <a:rPr lang="en-US" sz="2400"/>
              <a:t> their trespasses unto them; and hath committed unto us the word of reconciliation.</a:t>
            </a:r>
          </a:p>
        </p:txBody>
      </p:sp>
      <p:pic>
        <p:nvPicPr>
          <p:cNvPr id="28676" name="Picture 4" descr="0505027"/>
          <p:cNvPicPr>
            <a:picLocks noChangeAspect="1" noChangeArrowheads="1"/>
          </p:cNvPicPr>
          <p:nvPr>
            <p:ph sz="half" idx="2"/>
          </p:nvPr>
        </p:nvPicPr>
        <p:blipFill>
          <a:blip r:embed="rId3" cstate="print"/>
          <a:srcRect/>
          <a:stretch>
            <a:fillRect/>
          </a:stretch>
        </p:blipFill>
        <p:spPr>
          <a:xfrm>
            <a:off x="6477000" y="228600"/>
            <a:ext cx="2057400" cy="13716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a:xfrm>
            <a:off x="457200" y="277813"/>
            <a:ext cx="8229600" cy="941387"/>
          </a:xfrm>
        </p:spPr>
        <p:txBody>
          <a:bodyPr/>
          <a:lstStyle/>
          <a:p>
            <a:r>
              <a:rPr lang="en-US" sz="3800">
                <a:effectLst>
                  <a:outerShdw blurRad="38100" dist="38100" dir="2700000" algn="tl">
                    <a:srgbClr val="C0C0C0"/>
                  </a:outerShdw>
                </a:effectLst>
              </a:rPr>
              <a:t>Sanctuary Service</a:t>
            </a:r>
            <a:br>
              <a:rPr lang="en-US" sz="3800">
                <a:effectLst>
                  <a:outerShdw blurRad="38100" dist="38100" dir="2700000" algn="tl">
                    <a:srgbClr val="C0C0C0"/>
                  </a:outerShdw>
                </a:effectLst>
              </a:rPr>
            </a:br>
            <a:r>
              <a:rPr lang="en-US" sz="3800">
                <a:effectLst>
                  <a:outerShdw blurRad="38100" dist="38100" dir="2700000" algn="tl">
                    <a:srgbClr val="C0C0C0"/>
                  </a:outerShdw>
                </a:effectLst>
              </a:rPr>
              <a:t> Thy Way O God is in the Sanctuary. Ps 77:13</a:t>
            </a:r>
          </a:p>
        </p:txBody>
      </p:sp>
      <p:pic>
        <p:nvPicPr>
          <p:cNvPr id="1128451" name="Picture 3" descr="msoDFC0B"/>
          <p:cNvPicPr>
            <a:picLocks noChangeAspect="1" noChangeArrowheads="1"/>
          </p:cNvPicPr>
          <p:nvPr>
            <p:ph idx="1"/>
          </p:nvPr>
        </p:nvPicPr>
        <p:blipFill>
          <a:blip r:embed="rId3"/>
          <a:srcRect/>
          <a:stretch>
            <a:fillRect/>
          </a:stretch>
        </p:blipFill>
        <p:spPr>
          <a:xfrm>
            <a:off x="685800" y="1808163"/>
            <a:ext cx="7848600" cy="5049837"/>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US"/>
              <a:t>Heavenly Sanctuary</a:t>
            </a:r>
          </a:p>
        </p:txBody>
      </p:sp>
      <p:sp>
        <p:nvSpPr>
          <p:cNvPr id="1130499" name="Rectangle 3"/>
          <p:cNvSpPr>
            <a:spLocks noGrp="1" noChangeArrowheads="1"/>
          </p:cNvSpPr>
          <p:nvPr>
            <p:ph type="body" idx="1"/>
          </p:nvPr>
        </p:nvSpPr>
        <p:spPr/>
        <p:txBody>
          <a:bodyPr/>
          <a:lstStyle/>
          <a:p>
            <a:r>
              <a:rPr lang="en-US"/>
              <a:t>God’s ultimate desire to live in us</a:t>
            </a:r>
          </a:p>
          <a:p>
            <a:r>
              <a:rPr lang="en-US"/>
              <a:t>Look back at the Sanctuary through Jesus </a:t>
            </a:r>
          </a:p>
          <a:p>
            <a:r>
              <a:rPr lang="en-US"/>
              <a:t>A View of the Godhead and their character</a:t>
            </a:r>
          </a:p>
          <a:p>
            <a:r>
              <a:rPr lang="en-US"/>
              <a:t>God ‘tries’ us = tests, proves, examines, investigates</a:t>
            </a:r>
          </a:p>
          <a:p>
            <a:r>
              <a:rPr lang="en-US"/>
              <a:t>Throne Room</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Kimono">
  <a:themeElements>
    <a:clrScheme name="1_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1_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1_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1_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1_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1_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1_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1_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1_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Network">
  <a:themeElements>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1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alance">
  <a:themeElements>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1_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1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1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1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1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1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1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1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Network">
  <a:themeElements>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2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Compass">
  <a:themeElements>
    <a:clrScheme name="2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2_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2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2_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2_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2_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2_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2_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2_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2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Balance">
  <a:themeElements>
    <a:clrScheme name="2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2_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2_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2_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2_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2_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2_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2_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2_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mpass">
  <a:themeElements>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1_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1_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1_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1_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1_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1_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1_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1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47655</TotalTime>
  <Words>6072</Words>
  <Application>Microsoft Office PowerPoint</Application>
  <PresentationFormat>On-screen Show (4:3)</PresentationFormat>
  <Paragraphs>334</Paragraphs>
  <Slides>67</Slides>
  <Notes>20</Notes>
  <HiddenSlides>0</HiddenSlides>
  <MMClips>0</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67</vt:i4>
      </vt:variant>
    </vt:vector>
  </HeadingPairs>
  <TitlesOfParts>
    <vt:vector size="101" baseType="lpstr">
      <vt:lpstr>Arial</vt:lpstr>
      <vt:lpstr>Verdana</vt:lpstr>
      <vt:lpstr>Times New Roman</vt:lpstr>
      <vt:lpstr>Wingdings</vt:lpstr>
      <vt:lpstr>Tahoma</vt:lpstr>
      <vt:lpstr>Calibri</vt:lpstr>
      <vt:lpstr>Cambria</vt:lpstr>
      <vt:lpstr>Garamond</vt:lpstr>
      <vt:lpstr>Comic Sans MS</vt:lpstr>
      <vt:lpstr>Arial Black</vt:lpstr>
      <vt:lpstr>1_Default Design</vt:lpstr>
      <vt:lpstr>Profile</vt:lpstr>
      <vt:lpstr>Proposal</vt:lpstr>
      <vt:lpstr>1_Compass</vt:lpstr>
      <vt:lpstr>Capsules</vt:lpstr>
      <vt:lpstr>Default Design</vt:lpstr>
      <vt:lpstr>Curtain Call</vt:lpstr>
      <vt:lpstr>Ocean</vt:lpstr>
      <vt:lpstr>Maple</vt:lpstr>
      <vt:lpstr>Stream</vt:lpstr>
      <vt:lpstr>1_Kimono</vt:lpstr>
      <vt:lpstr>Edge</vt:lpstr>
      <vt:lpstr>Blends</vt:lpstr>
      <vt:lpstr>Crayons</vt:lpstr>
      <vt:lpstr>1_Network</vt:lpstr>
      <vt:lpstr>1_Balance</vt:lpstr>
      <vt:lpstr>1_Capsules</vt:lpstr>
      <vt:lpstr>2_Network</vt:lpstr>
      <vt:lpstr>2_Compass</vt:lpstr>
      <vt:lpstr>2_Edge</vt:lpstr>
      <vt:lpstr>Watermark</vt:lpstr>
      <vt:lpstr>1_Pixel</vt:lpstr>
      <vt:lpstr>2_Balance</vt:lpstr>
      <vt:lpstr>1_Blends</vt:lpstr>
      <vt:lpstr>Preparation for the Final Crisis…       The Sanctuary</vt:lpstr>
      <vt:lpstr>Slide 2</vt:lpstr>
      <vt:lpstr>The Hope of Restoration – Isa 49:6 </vt:lpstr>
      <vt:lpstr>This Side of Eternity</vt:lpstr>
      <vt:lpstr>Study to Show Yourself  Approved Unto God</vt:lpstr>
      <vt:lpstr>Study!</vt:lpstr>
      <vt:lpstr>Gospel – Nutshell </vt:lpstr>
      <vt:lpstr>Sanctuary Service  Thy Way O God is in the Sanctuary. Ps 77:13</vt:lpstr>
      <vt:lpstr>Heavenly Sanctuary</vt:lpstr>
      <vt:lpstr>I.  First Sanctuary on Earth -Garden of Eden</vt:lpstr>
      <vt:lpstr> II.  The Elohim Tabernacling With Us</vt:lpstr>
      <vt:lpstr>Feast of Booths/ Tabernacles Lev 23:39</vt:lpstr>
      <vt:lpstr>III.  Jesus as Sanctuary</vt:lpstr>
      <vt:lpstr>IV.  Holy Spirit Continues to Dwell with  YOU</vt:lpstr>
      <vt:lpstr>Tables of the Covenant</vt:lpstr>
      <vt:lpstr>Power &amp; Purpose of Atonement</vt:lpstr>
      <vt:lpstr>Offended God?</vt:lpstr>
      <vt:lpstr>Day of Atonement     </vt:lpstr>
      <vt:lpstr>Yearly Cleansing -Leviticus 16:30</vt:lpstr>
      <vt:lpstr>Atonement for sin</vt:lpstr>
      <vt:lpstr>2 Definitions of of Atonement H3722, Webster’s 1828  </vt:lpstr>
      <vt:lpstr>2 Views of Gospel</vt:lpstr>
      <vt:lpstr>Christ Our Sacrifice</vt:lpstr>
      <vt:lpstr>Second Adam</vt:lpstr>
      <vt:lpstr>Spotless Sacrifice Affected but not Infected</vt:lpstr>
      <vt:lpstr>Parallel to Christ the Lamb</vt:lpstr>
      <vt:lpstr>A Blending…</vt:lpstr>
      <vt:lpstr>Carnal</vt:lpstr>
      <vt:lpstr>Christ, Our High Priest</vt:lpstr>
      <vt:lpstr>High Priest</vt:lpstr>
      <vt:lpstr>Advocate  Who Condemns?</vt:lpstr>
      <vt:lpstr>Mediator &amp; Intercessor</vt:lpstr>
      <vt:lpstr>Pre-Advent Judgment</vt:lpstr>
      <vt:lpstr>Separation from God</vt:lpstr>
      <vt:lpstr>Books of Heaven – God’s Basis for Judgment/ Determination</vt:lpstr>
      <vt:lpstr>Scenes in Panorama</vt:lpstr>
      <vt:lpstr>Investigative Determination of Judah, Eze 2-9 2)  Judgment of God</vt:lpstr>
      <vt:lpstr>Investigative Judgment of Judah, Eze 9-11 3) The Departure of God</vt:lpstr>
      <vt:lpstr>Investigative Judgment of Judah,  Dan 10:1 &amp; Ezekiel 4) The Expectancy of God</vt:lpstr>
      <vt:lpstr>Investigative Judgment of Judah,  Ez 43:2-5 5) The Return of God </vt:lpstr>
      <vt:lpstr>Cleansed in the Blood</vt:lpstr>
      <vt:lpstr>Propitiation, Rom 3:25</vt:lpstr>
      <vt:lpstr>Propitiation, Rom 3:25</vt:lpstr>
      <vt:lpstr>Propitiation</vt:lpstr>
      <vt:lpstr>Holy Spirit Continues to Dwell with  YOU</vt:lpstr>
      <vt:lpstr>What Happened in 1844? Eschatalogical Day of Atonement   (seal of God, marriage) GC 425-430</vt:lpstr>
      <vt:lpstr>Experience of Final Generation The Prophetic Message!</vt:lpstr>
      <vt:lpstr>Slide 48</vt:lpstr>
      <vt:lpstr>The Final Generation</vt:lpstr>
      <vt:lpstr>Purpose of Most Holy Place Ministration</vt:lpstr>
      <vt:lpstr>Purpose, 2</vt:lpstr>
      <vt:lpstr>Purpose, 3 </vt:lpstr>
      <vt:lpstr>The Cleansing (put right, justified) of the Sanctuary – Soul Temple</vt:lpstr>
      <vt:lpstr>1) The Grand Work of Instruction</vt:lpstr>
      <vt:lpstr>Conscience</vt:lpstr>
      <vt:lpstr>Reveals… Then What?</vt:lpstr>
      <vt:lpstr>Grand Work of Instruction</vt:lpstr>
      <vt:lpstr>Grand Work, cont</vt:lpstr>
      <vt:lpstr>Sealing</vt:lpstr>
      <vt:lpstr>Grand Work  contd</vt:lpstr>
      <vt:lpstr>Grand Work</vt:lpstr>
      <vt:lpstr>2) Ministration of Grace/ Power</vt:lpstr>
      <vt:lpstr>Ministration of Grace</vt:lpstr>
      <vt:lpstr>Ministration of Grace, contd</vt:lpstr>
      <vt:lpstr>Exhortations</vt:lpstr>
      <vt:lpstr>Our Prophetic Message,  Rev 14</vt:lpstr>
      <vt:lpstr>Slide 67</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Kita</dc:creator>
  <cp:lastModifiedBy>CHERYL</cp:lastModifiedBy>
  <cp:revision>163</cp:revision>
  <dcterms:created xsi:type="dcterms:W3CDTF">2011-12-23T16:14:03Z</dcterms:created>
  <dcterms:modified xsi:type="dcterms:W3CDTF">2016-12-01T21:04:36Z</dcterms:modified>
</cp:coreProperties>
</file>