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notesSlides/notesSlide16.xml" ContentType="application/vnd.openxmlformats-officedocument.presentationml.notesSlide+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Masters/slideMaster24.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Masters/slideMaster25.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notesSlides/notesSlide22.xml" ContentType="application/vnd.openxmlformats-officedocument.presentationml.notesSlid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notesSlides/notesSlide11.xml" ContentType="application/vnd.openxmlformats-officedocument.presentationml.notesSl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Masters/slideMaster22.xml" ContentType="application/vnd.openxmlformats-officedocument.presentationml.slideMaster+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20" r:id="rId5"/>
    <p:sldMasterId id="2147483732" r:id="rId6"/>
    <p:sldMasterId id="2147483757" r:id="rId7"/>
    <p:sldMasterId id="2147483769" r:id="rId8"/>
    <p:sldMasterId id="2147483793" r:id="rId9"/>
    <p:sldMasterId id="2147483805" r:id="rId10"/>
    <p:sldMasterId id="2147483817" r:id="rId11"/>
    <p:sldMasterId id="2147483841" r:id="rId12"/>
    <p:sldMasterId id="2147483853" r:id="rId13"/>
    <p:sldMasterId id="2147483865" r:id="rId14"/>
    <p:sldMasterId id="2147483877" r:id="rId15"/>
    <p:sldMasterId id="2147483889" r:id="rId16"/>
    <p:sldMasterId id="2147483901" r:id="rId17"/>
    <p:sldMasterId id="2147483913" r:id="rId18"/>
    <p:sldMasterId id="2147483925" r:id="rId19"/>
    <p:sldMasterId id="2147483937" r:id="rId20"/>
    <p:sldMasterId id="2147483949" r:id="rId21"/>
    <p:sldMasterId id="2147483961" r:id="rId22"/>
    <p:sldMasterId id="2147483973" r:id="rId23"/>
    <p:sldMasterId id="2147483985" r:id="rId24"/>
    <p:sldMasterId id="2147483997" r:id="rId25"/>
  </p:sldMasterIdLst>
  <p:notesMasterIdLst>
    <p:notesMasterId r:id="rId90"/>
  </p:notesMasterIdLst>
  <p:sldIdLst>
    <p:sldId id="260" r:id="rId26"/>
    <p:sldId id="261" r:id="rId27"/>
    <p:sldId id="268" r:id="rId28"/>
    <p:sldId id="267" r:id="rId29"/>
    <p:sldId id="270" r:id="rId30"/>
    <p:sldId id="280" r:id="rId31"/>
    <p:sldId id="281" r:id="rId32"/>
    <p:sldId id="282" r:id="rId33"/>
    <p:sldId id="271" r:id="rId34"/>
    <p:sldId id="319" r:id="rId35"/>
    <p:sldId id="273" r:id="rId36"/>
    <p:sldId id="274" r:id="rId37"/>
    <p:sldId id="322" r:id="rId38"/>
    <p:sldId id="275" r:id="rId39"/>
    <p:sldId id="279" r:id="rId40"/>
    <p:sldId id="320" r:id="rId41"/>
    <p:sldId id="321" r:id="rId42"/>
    <p:sldId id="278" r:id="rId43"/>
    <p:sldId id="323" r:id="rId44"/>
    <p:sldId id="324" r:id="rId45"/>
    <p:sldId id="325" r:id="rId46"/>
    <p:sldId id="326" r:id="rId47"/>
    <p:sldId id="284" r:id="rId48"/>
    <p:sldId id="306" r:id="rId49"/>
    <p:sldId id="307" r:id="rId50"/>
    <p:sldId id="259" r:id="rId51"/>
    <p:sldId id="308" r:id="rId52"/>
    <p:sldId id="309" r:id="rId53"/>
    <p:sldId id="310" r:id="rId54"/>
    <p:sldId id="311" r:id="rId55"/>
    <p:sldId id="312" r:id="rId56"/>
    <p:sldId id="285" r:id="rId57"/>
    <p:sldId id="327" r:id="rId58"/>
    <p:sldId id="286" r:id="rId59"/>
    <p:sldId id="287" r:id="rId60"/>
    <p:sldId id="288" r:id="rId61"/>
    <p:sldId id="289" r:id="rId62"/>
    <p:sldId id="290" r:id="rId63"/>
    <p:sldId id="291" r:id="rId64"/>
    <p:sldId id="292" r:id="rId65"/>
    <p:sldId id="293" r:id="rId66"/>
    <p:sldId id="294" r:id="rId67"/>
    <p:sldId id="295" r:id="rId68"/>
    <p:sldId id="296" r:id="rId69"/>
    <p:sldId id="297" r:id="rId70"/>
    <p:sldId id="298" r:id="rId71"/>
    <p:sldId id="299" r:id="rId72"/>
    <p:sldId id="300" r:id="rId73"/>
    <p:sldId id="301" r:id="rId74"/>
    <p:sldId id="302" r:id="rId75"/>
    <p:sldId id="303" r:id="rId76"/>
    <p:sldId id="304" r:id="rId77"/>
    <p:sldId id="305" r:id="rId78"/>
    <p:sldId id="313" r:id="rId79"/>
    <p:sldId id="314" r:id="rId80"/>
    <p:sldId id="315" r:id="rId81"/>
    <p:sldId id="316" r:id="rId82"/>
    <p:sldId id="317" r:id="rId83"/>
    <p:sldId id="328" r:id="rId84"/>
    <p:sldId id="262" r:id="rId85"/>
    <p:sldId id="318" r:id="rId86"/>
    <p:sldId id="329" r:id="rId87"/>
    <p:sldId id="330" r:id="rId88"/>
    <p:sldId id="332" r:id="rId89"/>
  </p:sldIdLst>
  <p:sldSz cx="9144000" cy="6858000" type="screen4x3"/>
  <p:notesSz cx="6858000" cy="9144000"/>
  <p:defaultTex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5363" autoAdjust="0"/>
  </p:normalViewPr>
  <p:slideViewPr>
    <p:cSldViewPr>
      <p:cViewPr varScale="1">
        <p:scale>
          <a:sx n="70" d="100"/>
          <a:sy n="70" d="100"/>
        </p:scale>
        <p:origin x="-514" y="-67"/>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slide" Target="slides/slide30.xml"/><Relationship Id="rId63" Type="http://schemas.openxmlformats.org/officeDocument/2006/relationships/slide" Target="slides/slide38.xml"/><Relationship Id="rId68" Type="http://schemas.openxmlformats.org/officeDocument/2006/relationships/slide" Target="slides/slide43.xml"/><Relationship Id="rId76" Type="http://schemas.openxmlformats.org/officeDocument/2006/relationships/slide" Target="slides/slide51.xml"/><Relationship Id="rId84" Type="http://schemas.openxmlformats.org/officeDocument/2006/relationships/slide" Target="slides/slide59.xml"/><Relationship Id="rId89"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46.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66" Type="http://schemas.openxmlformats.org/officeDocument/2006/relationships/slide" Target="slides/slide41.xml"/><Relationship Id="rId74" Type="http://schemas.openxmlformats.org/officeDocument/2006/relationships/slide" Target="slides/slide49.xml"/><Relationship Id="rId79" Type="http://schemas.openxmlformats.org/officeDocument/2006/relationships/slide" Target="slides/slide54.xml"/><Relationship Id="rId87" Type="http://schemas.openxmlformats.org/officeDocument/2006/relationships/slide" Target="slides/slide62.xml"/><Relationship Id="rId5" Type="http://schemas.openxmlformats.org/officeDocument/2006/relationships/slideMaster" Target="slideMasters/slideMaster5.xml"/><Relationship Id="rId61" Type="http://schemas.openxmlformats.org/officeDocument/2006/relationships/slide" Target="slides/slide36.xml"/><Relationship Id="rId82" Type="http://schemas.openxmlformats.org/officeDocument/2006/relationships/slide" Target="slides/slide57.xml"/><Relationship Id="rId90"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slide" Target="slides/slide55.xml"/><Relationship Id="rId85" Type="http://schemas.openxmlformats.org/officeDocument/2006/relationships/slide" Target="slides/slide60.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slide" Target="slides/slide58.xml"/><Relationship Id="rId88" Type="http://schemas.openxmlformats.org/officeDocument/2006/relationships/slide" Target="slides/slide63.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slide" Target="slides/slide56.xml"/><Relationship Id="rId86" Type="http://schemas.openxmlformats.org/officeDocument/2006/relationships/slide" Target="slides/slide61.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4CD674-D00B-403F-BE09-F0B9BE59B382}" type="datetimeFigureOut">
              <a:rPr lang="en-US" smtClean="0"/>
              <a:t>10/14/2019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D7A8A4-5270-40DB-8C51-89D99543D00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sz="1200" kern="1200" baseline="0" dirty="0" smtClean="0">
                <a:solidFill>
                  <a:schemeClr val="tx1"/>
                </a:solidFill>
                <a:latin typeface="+mn-lt"/>
                <a:ea typeface="+mn-ea"/>
                <a:cs typeface="+mn-cs"/>
              </a:rPr>
              <a:t>(Heb. 8:1-5; 4:14-16; 9:11-28; 10:19-22; 1:3; 2:16, 17;</a:t>
            </a:r>
          </a:p>
          <a:p>
            <a:r>
              <a:rPr lang="nl-NL" sz="1200" kern="1200" baseline="0" dirty="0" smtClean="0">
                <a:solidFill>
                  <a:schemeClr val="tx1"/>
                </a:solidFill>
                <a:latin typeface="+mn-lt"/>
                <a:ea typeface="+mn-ea"/>
                <a:cs typeface="+mn-cs"/>
              </a:rPr>
              <a:t>Dan. 7:9-27; 8:13, 14; 9:24-27; Num. 14:34; Eze. 4:6; Lev. 16; Rev. 14:6, 7; 20:12; 14:12; 22:12.)</a:t>
            </a:r>
            <a:endParaRPr lang="en-US" dirty="0"/>
          </a:p>
        </p:txBody>
      </p:sp>
      <p:sp>
        <p:nvSpPr>
          <p:cNvPr id="4" name="Slide Number Placeholder 3"/>
          <p:cNvSpPr>
            <a:spLocks noGrp="1"/>
          </p:cNvSpPr>
          <p:nvPr>
            <p:ph type="sldNum" sz="quarter" idx="10"/>
          </p:nvPr>
        </p:nvSpPr>
        <p:spPr/>
        <p:txBody>
          <a:bodyPr/>
          <a:lstStyle/>
          <a:p>
            <a:fld id="{81D7A8A4-5270-40DB-8C51-89D99543D00B}"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Eph – new man; Col – new man in image of Creator</a:t>
            </a:r>
            <a:endParaRPr lang="en-US" dirty="0"/>
          </a:p>
        </p:txBody>
      </p:sp>
      <p:sp>
        <p:nvSpPr>
          <p:cNvPr id="4" name="Slide Number Placeholder 3"/>
          <p:cNvSpPr>
            <a:spLocks noGrp="1"/>
          </p:cNvSpPr>
          <p:nvPr>
            <p:ph type="sldNum" sz="quarter" idx="10"/>
          </p:nvPr>
        </p:nvSpPr>
        <p:spPr/>
        <p:txBody>
          <a:bodyPr/>
          <a:lstStyle/>
          <a:p>
            <a:fld id="{81D7A8A4-5270-40DB-8C51-89D99543D00B}" type="slidenum">
              <a:rPr lang="en-US" smtClean="0"/>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352EE3-0CCD-4A35-982E-DD447BE637EB}" type="slidenum">
              <a:rPr lang="en-US"/>
              <a:pPr/>
              <a:t>29</a:t>
            </a:fld>
            <a:endParaRPr lang="en-US"/>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Sins blotted out OR sanctuary cleansed?? P 115 The Sanctuary and the Atonement.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God continues to be on</a:t>
            </a:r>
            <a:r>
              <a:rPr lang="en-US" baseline="0" dirty="0" smtClean="0"/>
              <a:t> trial </a:t>
            </a:r>
            <a:endParaRPr lang="en-US" dirty="0"/>
          </a:p>
        </p:txBody>
      </p:sp>
      <p:sp>
        <p:nvSpPr>
          <p:cNvPr id="4" name="Slide Number Placeholder 3"/>
          <p:cNvSpPr>
            <a:spLocks noGrp="1"/>
          </p:cNvSpPr>
          <p:nvPr>
            <p:ph type="sldNum" sz="quarter" idx="10"/>
          </p:nvPr>
        </p:nvSpPr>
        <p:spPr/>
        <p:txBody>
          <a:bodyPr/>
          <a:lstStyle/>
          <a:p>
            <a:fld id="{81D7A8A4-5270-40DB-8C51-89D99543D00B}" type="slidenum">
              <a:rPr lang="en-US" smtClean="0"/>
              <a:t>32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God’s Festivals, Fall, S </a:t>
            </a:r>
            <a:r>
              <a:rPr lang="en-US" dirty="0" err="1" smtClean="0"/>
              <a:t>Bacc</a:t>
            </a:r>
            <a:r>
              <a:rPr lang="en-US" dirty="0" smtClean="0"/>
              <a:t>, p 139.  The reason given for the universal acclamation of the greatness, justice and truthfulness of God is the fact the His ‘judgments have been revealed”</a:t>
            </a:r>
            <a:endParaRPr lang="en-US" dirty="0"/>
          </a:p>
        </p:txBody>
      </p:sp>
      <p:sp>
        <p:nvSpPr>
          <p:cNvPr id="4" name="Slide Number Placeholder 3"/>
          <p:cNvSpPr>
            <a:spLocks noGrp="1"/>
          </p:cNvSpPr>
          <p:nvPr>
            <p:ph type="sldNum" sz="quarter" idx="10"/>
          </p:nvPr>
        </p:nvSpPr>
        <p:spPr/>
        <p:txBody>
          <a:bodyPr/>
          <a:lstStyle/>
          <a:p>
            <a:fld id="{81D7A8A4-5270-40DB-8C51-89D99543D00B}" type="slidenum">
              <a:rPr lang="en-US" smtClean="0"/>
              <a:t>33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DD6DF-E4F5-4B7E-8BB3-149C35CD7D16}" type="slidenum">
              <a:rPr lang="en-US"/>
              <a:pPr/>
              <a:t>38</a:t>
            </a:fld>
            <a:endParaRPr lang="en-US"/>
          </a:p>
        </p:txBody>
      </p:sp>
      <p:sp>
        <p:nvSpPr>
          <p:cNvPr id="1546242" name="Rectangle 2"/>
          <p:cNvSpPr>
            <a:spLocks noGrp="1" noRot="1" noChangeAspect="1" noChangeArrowheads="1" noTextEdit="1"/>
          </p:cNvSpPr>
          <p:nvPr>
            <p:ph type="sldImg"/>
          </p:nvPr>
        </p:nvSpPr>
        <p:spPr>
          <a:ln/>
        </p:spPr>
      </p:sp>
      <p:sp>
        <p:nvSpPr>
          <p:cNvPr id="1546243" name="Rectangle 3"/>
          <p:cNvSpPr>
            <a:spLocks noGrp="1" noChangeArrowheads="1"/>
          </p:cNvSpPr>
          <p:nvPr>
            <p:ph type="body" idx="1"/>
          </p:nvPr>
        </p:nvSpPr>
        <p:spPr/>
        <p:txBody>
          <a:bodyPr/>
          <a:lstStyle/>
          <a:p>
            <a:pPr>
              <a:spcBef>
                <a:spcPts val="400"/>
              </a:spcBef>
              <a:spcAft>
                <a:spcPts val="200"/>
              </a:spcAft>
            </a:pPr>
            <a:r>
              <a:rPr lang="en-US"/>
              <a:t>From </a:t>
            </a:r>
            <a:r>
              <a:rPr lang="en-US" u="sng"/>
              <a:t>G4862</a:t>
            </a:r>
            <a:r>
              <a:rPr lang="en-US"/>
              <a:t> and </a:t>
            </a:r>
            <a:r>
              <a:rPr lang="en-US" u="sng"/>
              <a:t>G1492</a:t>
            </a:r>
            <a:r>
              <a:rPr lang="en-US"/>
              <a:t>; to </a:t>
            </a:r>
            <a:r>
              <a:rPr lang="en-US" i="1"/>
              <a:t>see</a:t>
            </a:r>
            <a:r>
              <a:rPr lang="en-US"/>
              <a:t> </a:t>
            </a:r>
            <a:r>
              <a:rPr lang="en-US" i="1"/>
              <a:t>completely</a:t>
            </a:r>
            <a:r>
              <a:rPr lang="en-US"/>
              <a:t>; used (like its primary) only in two past tenses, respectively meaning to </a:t>
            </a:r>
            <a:r>
              <a:rPr lang="en-US" i="1"/>
              <a:t>understand</a:t>
            </a:r>
            <a:r>
              <a:rPr lang="en-US"/>
              <a:t> or </a:t>
            </a:r>
            <a:r>
              <a:rPr lang="en-US" i="1"/>
              <a:t>become</a:t>
            </a:r>
            <a:r>
              <a:rPr lang="en-US"/>
              <a:t> </a:t>
            </a:r>
            <a:r>
              <a:rPr lang="en-US" i="1"/>
              <a:t>aware</a:t>
            </a:r>
            <a:r>
              <a:rPr lang="en-US"/>
              <a:t>, and to </a:t>
            </a:r>
            <a:r>
              <a:rPr lang="en-US" i="1"/>
              <a:t>be</a:t>
            </a:r>
            <a:r>
              <a:rPr lang="en-US"/>
              <a:t> </a:t>
            </a:r>
            <a:r>
              <a:rPr lang="en-US" i="1"/>
              <a:t>conscious</a:t>
            </a:r>
            <a:r>
              <a:rPr lang="en-US"/>
              <a:t> or (clandestinely) </a:t>
            </a:r>
            <a:r>
              <a:rPr lang="en-US" i="1"/>
              <a:t>informed</a:t>
            </a:r>
            <a:r>
              <a:rPr lang="en-US"/>
              <a:t> </a:t>
            </a:r>
            <a:r>
              <a:rPr lang="en-US" i="1"/>
              <a:t>of:</a:t>
            </a:r>
            <a:r>
              <a:rPr lang="en-US"/>
              <a:t> - consider, know, be privy, be ware of.</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96E289-0BC6-4C1F-98AC-6A7BDFAF268B}" type="slidenum">
              <a:rPr lang="en-US"/>
              <a:pPr/>
              <a:t>40</a:t>
            </a:fld>
            <a:endParaRPr lang="en-US"/>
          </a:p>
        </p:txBody>
      </p:sp>
      <p:sp>
        <p:nvSpPr>
          <p:cNvPr id="1586178" name="Rectangle 2"/>
          <p:cNvSpPr>
            <a:spLocks noGrp="1" noRot="1" noChangeAspect="1" noChangeArrowheads="1" noTextEdit="1"/>
          </p:cNvSpPr>
          <p:nvPr>
            <p:ph type="sldImg"/>
          </p:nvPr>
        </p:nvSpPr>
        <p:spPr>
          <a:ln/>
        </p:spPr>
      </p:sp>
      <p:sp>
        <p:nvSpPr>
          <p:cNvPr id="1586179" name="Rectangle 3"/>
          <p:cNvSpPr>
            <a:spLocks noGrp="1" noChangeArrowheads="1"/>
          </p:cNvSpPr>
          <p:nvPr>
            <p:ph type="body" idx="1"/>
          </p:nvPr>
        </p:nvSpPr>
        <p:spPr/>
        <p:txBody>
          <a:bodyPr/>
          <a:lstStyle/>
          <a:p>
            <a:r>
              <a:rPr lang="en-US"/>
              <a:t>S Bacchiochi, God’s Festivals, Fall. P 130-133-139.</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5B98AC-E010-42B4-BD65-619C67EF7407}" type="slidenum">
              <a:rPr lang="en-US"/>
              <a:pPr/>
              <a:t>42</a:t>
            </a:fld>
            <a:endParaRPr lang="en-US"/>
          </a:p>
        </p:txBody>
      </p:sp>
      <p:sp>
        <p:nvSpPr>
          <p:cNvPr id="1547266" name="Rectangle 2"/>
          <p:cNvSpPr>
            <a:spLocks noGrp="1" noRot="1" noChangeAspect="1" noChangeArrowheads="1" noTextEdit="1"/>
          </p:cNvSpPr>
          <p:nvPr>
            <p:ph type="sldImg"/>
          </p:nvPr>
        </p:nvSpPr>
        <p:spPr>
          <a:ln/>
        </p:spPr>
      </p:sp>
      <p:sp>
        <p:nvSpPr>
          <p:cNvPr id="1547267" name="Rectangle 3"/>
          <p:cNvSpPr>
            <a:spLocks noGrp="1" noChangeArrowheads="1"/>
          </p:cNvSpPr>
          <p:nvPr>
            <p:ph type="body" idx="1"/>
          </p:nvPr>
        </p:nvSpPr>
        <p:spPr/>
        <p:txBody>
          <a:bodyPr/>
          <a:lstStyle/>
          <a:p>
            <a:pPr>
              <a:spcBef>
                <a:spcPts val="400"/>
              </a:spcBef>
              <a:spcAft>
                <a:spcPts val="200"/>
              </a:spcAft>
            </a:pPr>
            <a:r>
              <a:rPr lang="en-US"/>
              <a:t>From </a:t>
            </a:r>
            <a:r>
              <a:rPr lang="en-US" u="sng"/>
              <a:t>G4862</a:t>
            </a:r>
            <a:r>
              <a:rPr lang="en-US"/>
              <a:t> and </a:t>
            </a:r>
            <a:r>
              <a:rPr lang="en-US" u="sng"/>
              <a:t>G1492</a:t>
            </a:r>
            <a:r>
              <a:rPr lang="en-US"/>
              <a:t>; to </a:t>
            </a:r>
            <a:r>
              <a:rPr lang="en-US" i="1"/>
              <a:t>see</a:t>
            </a:r>
            <a:r>
              <a:rPr lang="en-US"/>
              <a:t> </a:t>
            </a:r>
            <a:r>
              <a:rPr lang="en-US" i="1"/>
              <a:t>completely</a:t>
            </a:r>
            <a:r>
              <a:rPr lang="en-US"/>
              <a:t>; used (like its primary) only in two past tenses, respectively meaning to </a:t>
            </a:r>
            <a:r>
              <a:rPr lang="en-US" i="1"/>
              <a:t>understand</a:t>
            </a:r>
            <a:r>
              <a:rPr lang="en-US"/>
              <a:t> or </a:t>
            </a:r>
            <a:r>
              <a:rPr lang="en-US" i="1"/>
              <a:t>become</a:t>
            </a:r>
            <a:r>
              <a:rPr lang="en-US"/>
              <a:t> </a:t>
            </a:r>
            <a:r>
              <a:rPr lang="en-US" i="1"/>
              <a:t>aware</a:t>
            </a:r>
            <a:r>
              <a:rPr lang="en-US"/>
              <a:t>, and to </a:t>
            </a:r>
            <a:r>
              <a:rPr lang="en-US" i="1"/>
              <a:t>be</a:t>
            </a:r>
            <a:r>
              <a:rPr lang="en-US"/>
              <a:t> </a:t>
            </a:r>
            <a:r>
              <a:rPr lang="en-US" i="1"/>
              <a:t>conscious</a:t>
            </a:r>
            <a:r>
              <a:rPr lang="en-US"/>
              <a:t> or (clandestinely) </a:t>
            </a:r>
            <a:r>
              <a:rPr lang="en-US" i="1"/>
              <a:t>informed</a:t>
            </a:r>
            <a:r>
              <a:rPr lang="en-US"/>
              <a:t> </a:t>
            </a:r>
            <a:r>
              <a:rPr lang="en-US" i="1"/>
              <a:t>of:</a:t>
            </a:r>
            <a:r>
              <a:rPr lang="en-US"/>
              <a:t> - consider, know, be privy, be ware of.</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5A1E8A-2FBA-433B-A1D8-4BF992B7B74D}" type="slidenum">
              <a:rPr lang="en-US"/>
              <a:pPr/>
              <a:t>46</a:t>
            </a:fld>
            <a:endParaRPr lang="en-US"/>
          </a:p>
        </p:txBody>
      </p:sp>
      <p:sp>
        <p:nvSpPr>
          <p:cNvPr id="1538050" name="Rectangle 2"/>
          <p:cNvSpPr>
            <a:spLocks noGrp="1" noRot="1" noChangeAspect="1" noChangeArrowheads="1" noTextEdit="1"/>
          </p:cNvSpPr>
          <p:nvPr>
            <p:ph type="sldImg"/>
          </p:nvPr>
        </p:nvSpPr>
        <p:spPr>
          <a:ln/>
        </p:spPr>
      </p:sp>
      <p:sp>
        <p:nvSpPr>
          <p:cNvPr id="1538051" name="Rectangle 3"/>
          <p:cNvSpPr>
            <a:spLocks noGrp="1" noChangeArrowheads="1"/>
          </p:cNvSpPr>
          <p:nvPr>
            <p:ph type="body" idx="1"/>
          </p:nvPr>
        </p:nvSpPr>
        <p:spPr/>
        <p:txBody>
          <a:bodyPr/>
          <a:lstStyle/>
          <a:p>
            <a:r>
              <a:rPr lang="en-US"/>
              <a:t>God wants to mature us to wisdom trust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Journal</a:t>
            </a:r>
            <a:r>
              <a:rPr lang="en-US" baseline="0" dirty="0" smtClean="0"/>
              <a:t> of the Evangelical Theological Society, 41/4 (Dec 1998) 551-560, Bruce R </a:t>
            </a:r>
            <a:r>
              <a:rPr lang="en-US" baseline="0" dirty="0" err="1" smtClean="0"/>
              <a:t>Reichenbach</a:t>
            </a:r>
            <a:endParaRPr lang="en-US" dirty="0"/>
          </a:p>
        </p:txBody>
      </p:sp>
      <p:sp>
        <p:nvSpPr>
          <p:cNvPr id="4" name="Slide Number Placeholder 3"/>
          <p:cNvSpPr>
            <a:spLocks noGrp="1"/>
          </p:cNvSpPr>
          <p:nvPr>
            <p:ph type="sldNum" sz="quarter" idx="10"/>
          </p:nvPr>
        </p:nvSpPr>
        <p:spPr/>
        <p:txBody>
          <a:bodyPr/>
          <a:lstStyle/>
          <a:p>
            <a:fld id="{81D7A8A4-5270-40DB-8C51-89D99543D00B}" type="slidenum">
              <a:rPr lang="en-US" smtClean="0"/>
              <a:t>54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C4D19A-F814-4491-930A-E11607D3B125}" type="slidenum">
              <a:rPr lang="en-US"/>
              <a:pPr/>
              <a:t>56</a:t>
            </a:fld>
            <a:endParaRPr lang="en-US"/>
          </a:p>
        </p:txBody>
      </p:sp>
      <p:sp>
        <p:nvSpPr>
          <p:cNvPr id="1518594" name="Rectangle 2"/>
          <p:cNvSpPr>
            <a:spLocks noGrp="1" noRot="1" noChangeAspect="1" noChangeArrowheads="1" noTextEdit="1"/>
          </p:cNvSpPr>
          <p:nvPr>
            <p:ph type="sldImg"/>
          </p:nvPr>
        </p:nvSpPr>
        <p:spPr>
          <a:ln/>
        </p:spPr>
      </p:sp>
      <p:sp>
        <p:nvSpPr>
          <p:cNvPr id="1518595" name="Rectangle 3"/>
          <p:cNvSpPr>
            <a:spLocks noGrp="1" noChangeArrowheads="1"/>
          </p:cNvSpPr>
          <p:nvPr>
            <p:ph type="body" idx="1"/>
          </p:nvPr>
        </p:nvSpPr>
        <p:spPr/>
        <p:txBody>
          <a:bodyPr/>
          <a:lstStyle/>
          <a:p>
            <a:r>
              <a:rPr lang="en-US" sz="1100"/>
              <a:t>Satan had known that he did not hold absolute sway over the world. … Men were led to fear God as one who delighted in their destruction. </a:t>
            </a:r>
            <a:r>
              <a:rPr lang="en-US" sz="1100" b="1"/>
              <a:t>The sacrifices that should have revealed His love were offered only to appease His wrath</a:t>
            </a:r>
            <a:r>
              <a:rPr lang="en-US" sz="1100"/>
              <a:t>..  {DA 115.1} </a:t>
            </a:r>
          </a:p>
          <a:p>
            <a:r>
              <a:rPr lang="en-US" sz="1100"/>
              <a:t>Determined to keep the people in deception, the prophets of Baal continue to offer sacrifices to their gods and to call upon them night and day to refresh the earth. With costly offerings the </a:t>
            </a:r>
            <a:r>
              <a:rPr lang="en-US" sz="1100" b="1"/>
              <a:t>priests attempt to appease the anger of their gods</a:t>
            </a:r>
            <a:r>
              <a:rPr lang="en-US" sz="1100"/>
              <a:t>;  {RH, August 21, 1913 par. 4}</a:t>
            </a:r>
          </a:p>
          <a:p>
            <a:r>
              <a:rPr lang="en-US" sz="1100"/>
              <a:t>They were taught not only to look to the pope as their mediator, but to trust to works of their own to atone for sin. …-these and many similar acts were enjoined to </a:t>
            </a:r>
            <a:r>
              <a:rPr lang="en-US" sz="1100" b="1"/>
              <a:t>appease the wrath of God or to secure His favor; as if God were like men, to be angered at trifles, or pacified by gifts or acts of penance!</a:t>
            </a:r>
            <a:r>
              <a:rPr lang="en-US" sz="1100"/>
              <a:t>  {GC 55.3} </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EB4B7-54C3-4B42-9016-4B1AAABC1ACF}" type="slidenum">
              <a:rPr lang="en-US"/>
              <a:pPr/>
              <a:t>4</a:t>
            </a:fld>
            <a:endParaRPr lang="en-US"/>
          </a:p>
        </p:txBody>
      </p:sp>
      <p:sp>
        <p:nvSpPr>
          <p:cNvPr id="1129474" name="Rectangle 2"/>
          <p:cNvSpPr>
            <a:spLocks noGrp="1" noRot="1" noChangeAspect="1" noChangeArrowheads="1" noTextEdit="1"/>
          </p:cNvSpPr>
          <p:nvPr>
            <p:ph type="sldImg"/>
          </p:nvPr>
        </p:nvSpPr>
        <p:spPr>
          <a:xfrm>
            <a:off x="1247468" y="685197"/>
            <a:ext cx="4367674" cy="3429201"/>
          </a:xfrm>
          <a:ln/>
        </p:spPr>
      </p:sp>
      <p:sp>
        <p:nvSpPr>
          <p:cNvPr id="1129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A054EF-CCA1-4EB6-92D4-1D339D8C9B10}" type="slidenum">
              <a:rPr lang="en-US"/>
              <a:pPr/>
              <a:t>57</a:t>
            </a:fld>
            <a:endParaRPr lang="en-US"/>
          </a:p>
        </p:txBody>
      </p:sp>
      <p:sp>
        <p:nvSpPr>
          <p:cNvPr id="1428482" name="Rectangle 2"/>
          <p:cNvSpPr>
            <a:spLocks noGrp="1" noRot="1" noChangeAspect="1" noChangeArrowheads="1" noTextEdit="1"/>
          </p:cNvSpPr>
          <p:nvPr>
            <p:ph type="sldImg"/>
          </p:nvPr>
        </p:nvSpPr>
        <p:spPr>
          <a:ln/>
        </p:spPr>
      </p:sp>
      <p:sp>
        <p:nvSpPr>
          <p:cNvPr id="1428483" name="Rectangle 3"/>
          <p:cNvSpPr>
            <a:spLocks noGrp="1" noChangeArrowheads="1"/>
          </p:cNvSpPr>
          <p:nvPr>
            <p:ph type="body" idx="1"/>
          </p:nvPr>
        </p:nvSpPr>
        <p:spPr/>
        <p:txBody>
          <a:bodyPr/>
          <a:lstStyle/>
          <a:p>
            <a:r>
              <a:rPr lang="en-US"/>
              <a:t>Guilt may proceed either from a positive act or breach of law, or from voluntary neglect of known duty.  Websters 1828. n the fulfillment of the purpose of heaven, He became obedient unto death, even the death of the cross. He had had no communion with sin, had known nothing of it; but He came to this world, and took upon His sinless soul the guilt of sinful man, that sinners might stand justified before God. He grappled with temptation, overcoming in our behalf. The Son of God, pure and unsullied, bore the penalty of transgression, and received the stroke of death that brought deliverance to the race.--Review and Herald, Jan. 20, 1903.  {CM 76.2} .  Penalty - non-compliance with an agreement; (covenant relationship)</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CBD64-1CEF-42C9-9E74-2498E4013C6A}" type="slidenum">
              <a:rPr lang="en-US"/>
              <a:pPr/>
              <a:t>58</a:t>
            </a:fld>
            <a:endParaRPr lang="en-US"/>
          </a:p>
        </p:txBody>
      </p:sp>
      <p:sp>
        <p:nvSpPr>
          <p:cNvPr id="1451010" name="Rectangle 2"/>
          <p:cNvSpPr>
            <a:spLocks noGrp="1" noRot="1" noChangeAspect="1" noChangeArrowheads="1" noTextEdit="1"/>
          </p:cNvSpPr>
          <p:nvPr>
            <p:ph type="sldImg"/>
          </p:nvPr>
        </p:nvSpPr>
        <p:spPr>
          <a:ln/>
        </p:spPr>
      </p:sp>
      <p:sp>
        <p:nvSpPr>
          <p:cNvPr id="1451011" name="Rectangle 3"/>
          <p:cNvSpPr>
            <a:spLocks noGrp="1" noChangeArrowheads="1"/>
          </p:cNvSpPr>
          <p:nvPr>
            <p:ph type="body" idx="1"/>
          </p:nvPr>
        </p:nvSpPr>
        <p:spPr/>
        <p:txBody>
          <a:bodyPr/>
          <a:lstStyle/>
          <a:p>
            <a:r>
              <a:rPr lang="en-US"/>
              <a:t>Merits = traits of character vs Merits = Credits/Points/Payment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(Heb. 8:1-5; 4:14-16; </a:t>
            </a:r>
            <a:r>
              <a:rPr lang="en-US" sz="1200" b="1" kern="1200" dirty="0" smtClean="0">
                <a:solidFill>
                  <a:schemeClr val="tx1"/>
                </a:solidFill>
                <a:latin typeface="+mn-lt"/>
                <a:ea typeface="+mn-ea"/>
                <a:cs typeface="+mn-cs"/>
              </a:rPr>
              <a:t>9: 9</a:t>
            </a:r>
            <a:r>
              <a:rPr lang="en-US" sz="1200" kern="1200" dirty="0" smtClean="0">
                <a:solidFill>
                  <a:schemeClr val="tx1"/>
                </a:solidFill>
                <a:latin typeface="+mn-lt"/>
                <a:ea typeface="+mn-ea"/>
                <a:cs typeface="+mn-cs"/>
              </a:rPr>
              <a:t>, 11-28; </a:t>
            </a:r>
            <a:r>
              <a:rPr lang="en-US" sz="1200" b="1" kern="1200" dirty="0" smtClean="0">
                <a:solidFill>
                  <a:schemeClr val="tx1"/>
                </a:solidFill>
                <a:latin typeface="+mn-lt"/>
                <a:ea typeface="+mn-ea"/>
                <a:cs typeface="+mn-cs"/>
              </a:rPr>
              <a:t>10: 3,4</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19-22; 1:3; 2:16, 17; Dan. 7:9-27; 8:13, 14; 9:24-27; Num  14:34; </a:t>
            </a:r>
            <a:r>
              <a:rPr lang="en-US" sz="1200" kern="1200" dirty="0" err="1" smtClean="0">
                <a:solidFill>
                  <a:schemeClr val="tx1"/>
                </a:solidFill>
                <a:latin typeface="+mn-lt"/>
                <a:ea typeface="+mn-ea"/>
                <a:cs typeface="+mn-cs"/>
              </a:rPr>
              <a:t>Eze</a:t>
            </a:r>
            <a:r>
              <a:rPr lang="en-US" sz="1200" kern="1200" dirty="0" smtClean="0">
                <a:solidFill>
                  <a:schemeClr val="tx1"/>
                </a:solidFill>
                <a:latin typeface="+mn-lt"/>
                <a:ea typeface="+mn-ea"/>
                <a:cs typeface="+mn-cs"/>
              </a:rPr>
              <a:t>. 4:6; Lev. 16; Rev. 14:6, 7; 20:12; 14:12; 22:12.). Not cleansed by animal sacrifices – is a remembrance!</a:t>
            </a:r>
          </a:p>
          <a:p>
            <a:endParaRPr lang="en-US" dirty="0"/>
          </a:p>
        </p:txBody>
      </p:sp>
      <p:sp>
        <p:nvSpPr>
          <p:cNvPr id="4" name="Slide Number Placeholder 3"/>
          <p:cNvSpPr>
            <a:spLocks noGrp="1"/>
          </p:cNvSpPr>
          <p:nvPr>
            <p:ph type="sldNum" sz="quarter" idx="10"/>
          </p:nvPr>
        </p:nvSpPr>
        <p:spPr/>
        <p:txBody>
          <a:bodyPr/>
          <a:lstStyle/>
          <a:p>
            <a:fld id="{81D7A8A4-5270-40DB-8C51-89D99543D00B}" type="slidenum">
              <a:rPr lang="en-US" smtClean="0"/>
              <a:t>60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
          <p:cNvSpPr>
            <a:spLocks noChangeArrowheads="1" noTextEdit="1"/>
          </p:cNvSpPr>
          <p:nvPr>
            <p:ph type="sldImg"/>
          </p:nvPr>
        </p:nvSpPr>
        <p:spPr/>
      </p:sp>
      <p:sp>
        <p:nvSpPr>
          <p:cNvPr id="139267" name="Rectangle 2"/>
          <p:cNvSpPr>
            <a:spLocks noChangeArrowheads="1"/>
          </p:cNvSpPr>
          <p:nvPr>
            <p:ph type="body" idx="1"/>
          </p:nvPr>
        </p:nvSpPr>
        <p:spPr>
          <a:noFill/>
          <a:ln w="9525"/>
        </p:spPr>
        <p:txBody>
          <a:bodyPr/>
          <a:lstStyle/>
          <a:p>
            <a:pPr lvl="1" eaLnBrk="1"/>
            <a:r>
              <a:rPr lang="en-US" smtClean="0"/>
              <a:t>1Co_11:14  Doth not even nature itself teach you, that, if a man have long hair, it is a shame unto him?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50FAF5B-230E-4BB1-9AE9-E7FC705F0445}" type="slidenum">
              <a:rPr lang="en-US"/>
              <a:pPr/>
              <a:t>62</a:t>
            </a:fld>
            <a:endParaRPr lang="en-US"/>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t>http://learn.genetics.utah.edu/content/epigenetics/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1B4ACF21-B946-442F-BEB1-20221A1F303C}" type="slidenum">
              <a:rPr lang="en-US"/>
              <a:pPr/>
              <a:t>63</a:t>
            </a:fld>
            <a:endParaRPr lang="en-US"/>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t>http://www.nature.com/scitable/topicpage/Epigenetic-Influences-and-Disease-895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AE8C1A-03EE-40D9-959F-FC1C7474C53A}" type="slidenum">
              <a:rPr lang="en-US"/>
              <a:pPr/>
              <a:t>5</a:t>
            </a:fld>
            <a:endParaRPr lang="en-US"/>
          </a:p>
        </p:txBody>
      </p:sp>
      <p:sp>
        <p:nvSpPr>
          <p:cNvPr id="1125378" name="Rectangle 2"/>
          <p:cNvSpPr>
            <a:spLocks noGrp="1" noRot="1" noChangeAspect="1" noChangeArrowheads="1" noTextEdit="1"/>
          </p:cNvSpPr>
          <p:nvPr>
            <p:ph type="sldImg"/>
          </p:nvPr>
        </p:nvSpPr>
        <p:spPr>
          <a:xfrm>
            <a:off x="1249004" y="685197"/>
            <a:ext cx="4367673" cy="3429201"/>
          </a:xfrm>
          <a:ln/>
        </p:spPr>
      </p:sp>
      <p:sp>
        <p:nvSpPr>
          <p:cNvPr id="1125379" name="Rectangle 3"/>
          <p:cNvSpPr>
            <a:spLocks noGrp="1" noChangeArrowheads="1"/>
          </p:cNvSpPr>
          <p:nvPr>
            <p:ph type="body" idx="1"/>
          </p:nvPr>
        </p:nvSpPr>
        <p:spPr/>
        <p:txBody>
          <a:bodyPr/>
          <a:lstStyle/>
          <a:p>
            <a:r>
              <a:rPr lang="en-US"/>
              <a:t>The Cross and Its Shadow 183-186. p 165, 166.  The Gospel is seen in the sanctuary service, in that it is the pathway of the sinner as he comes to Christ and lays himself on the alter, then baptism and the sanctifying process which leads to going with Christ into the Most Holy place for the end time work of restoration into God’s image… no desire to sin…</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appreciate what</a:t>
            </a:r>
            <a:r>
              <a:rPr lang="en-US" baseline="0" dirty="0" smtClean="0"/>
              <a:t> happened on the day of Atonement, we must first understand what happened each day with the Daily Sacrifice.  The Cross and Its Shadow, 130,1. </a:t>
            </a:r>
            <a:r>
              <a:rPr lang="en-US" dirty="0" smtClean="0"/>
              <a:t>Sometimes priest ate the flesh to bear the iniquity of the congregation and make atonement for them. 2 </a:t>
            </a:r>
            <a:r>
              <a:rPr lang="en-US" dirty="0" err="1" smtClean="0"/>
              <a:t>Cor</a:t>
            </a:r>
            <a:r>
              <a:rPr lang="en-US" dirty="0" smtClean="0"/>
              <a:t> 5:21, G266 For he hath made him </a:t>
            </a:r>
            <a:r>
              <a:rPr lang="en-US" i="1" dirty="0" smtClean="0"/>
              <a:t>to be</a:t>
            </a:r>
            <a:r>
              <a:rPr lang="en-US" dirty="0" smtClean="0"/>
              <a:t> sin for us, who knew no sin; that we might be made the righteousness of God in him. </a:t>
            </a:r>
            <a:r>
              <a:rPr lang="en-US" dirty="0" err="1" smtClean="0"/>
              <a:t>Hamartia</a:t>
            </a:r>
            <a:r>
              <a:rPr lang="en-US" dirty="0" smtClean="0"/>
              <a:t>  </a:t>
            </a:r>
            <a:r>
              <a:rPr lang="en-US" i="1" dirty="0" smtClean="0"/>
              <a:t>ham-</a:t>
            </a:r>
            <a:r>
              <a:rPr lang="en-US" i="1" dirty="0" err="1" smtClean="0"/>
              <a:t>ar</a:t>
            </a:r>
            <a:r>
              <a:rPr lang="en-US" i="1" dirty="0" smtClean="0"/>
              <a:t>-tee'-ah  </a:t>
            </a:r>
            <a:r>
              <a:rPr lang="en-US" dirty="0" smtClean="0"/>
              <a:t>From </a:t>
            </a:r>
            <a:r>
              <a:rPr lang="en-US" u="sng" dirty="0" smtClean="0"/>
              <a:t>G264</a:t>
            </a:r>
            <a:r>
              <a:rPr lang="en-US" dirty="0" smtClean="0"/>
              <a:t>; </a:t>
            </a:r>
            <a:r>
              <a:rPr lang="en-US" i="1" dirty="0" smtClean="0"/>
              <a:t>sin</a:t>
            </a:r>
            <a:r>
              <a:rPr lang="en-US" dirty="0" smtClean="0"/>
              <a:t> (properly abstract):  from - offence, sin (-</a:t>
            </a:r>
            <a:r>
              <a:rPr lang="en-US" dirty="0" err="1" smtClean="0"/>
              <a:t>ful</a:t>
            </a:r>
            <a:r>
              <a:rPr lang="en-US" dirty="0" smtClean="0"/>
              <a:t>),</a:t>
            </a:r>
            <a:r>
              <a:rPr lang="en-US" baseline="0" dirty="0" smtClean="0"/>
              <a:t> missing the mark, faults.  1 Pet 2:24</a:t>
            </a:r>
            <a:endParaRPr lang="en-US" dirty="0"/>
          </a:p>
        </p:txBody>
      </p:sp>
      <p:sp>
        <p:nvSpPr>
          <p:cNvPr id="4" name="Slide Number Placeholder 3"/>
          <p:cNvSpPr>
            <a:spLocks noGrp="1"/>
          </p:cNvSpPr>
          <p:nvPr>
            <p:ph type="sldNum" sz="quarter" idx="10"/>
          </p:nvPr>
        </p:nvSpPr>
        <p:spPr/>
        <p:txBody>
          <a:bodyPr/>
          <a:lstStyle/>
          <a:p>
            <a:fld id="{81D7A8A4-5270-40DB-8C51-89D99543D00B}" type="slidenum">
              <a:rPr lang="en-US" smtClean="0"/>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God’s Festivals, the Fall.  </a:t>
            </a:r>
            <a:r>
              <a:rPr lang="en-US" dirty="0" err="1" smtClean="0"/>
              <a:t>Bacc</a:t>
            </a:r>
            <a:r>
              <a:rPr lang="en-US" dirty="0" smtClean="0"/>
              <a:t>.  P 130,1</a:t>
            </a:r>
            <a:endParaRPr lang="en-US" dirty="0"/>
          </a:p>
        </p:txBody>
      </p:sp>
      <p:sp>
        <p:nvSpPr>
          <p:cNvPr id="4" name="Slide Number Placeholder 3"/>
          <p:cNvSpPr>
            <a:spLocks noGrp="1"/>
          </p:cNvSpPr>
          <p:nvPr>
            <p:ph type="sldNum" sz="quarter" idx="10"/>
          </p:nvPr>
        </p:nvSpPr>
        <p:spPr/>
        <p:txBody>
          <a:bodyPr/>
          <a:lstStyle/>
          <a:p>
            <a:fld id="{81D7A8A4-5270-40DB-8C51-89D99543D00B}" type="slidenum">
              <a:rPr lang="en-US" smtClean="0"/>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8CB8FB-9757-4D80-B798-3EBD713FD351}" type="slidenum">
              <a:rPr lang="en-US"/>
              <a:pPr/>
              <a:t>12</a:t>
            </a:fld>
            <a:endParaRPr lang="en-US"/>
          </a:p>
        </p:txBody>
      </p:sp>
      <p:sp>
        <p:nvSpPr>
          <p:cNvPr id="1250306" name="Rectangle 2"/>
          <p:cNvSpPr>
            <a:spLocks noGrp="1" noRot="1" noChangeAspect="1" noChangeArrowheads="1" noTextEdit="1"/>
          </p:cNvSpPr>
          <p:nvPr>
            <p:ph type="sldImg"/>
          </p:nvPr>
        </p:nvSpPr>
        <p:spPr>
          <a:ln/>
        </p:spPr>
      </p:sp>
      <p:sp>
        <p:nvSpPr>
          <p:cNvPr id="1250307" name="Rectangle 3"/>
          <p:cNvSpPr>
            <a:spLocks noGrp="1" noChangeArrowheads="1"/>
          </p:cNvSpPr>
          <p:nvPr>
            <p:ph type="body" idx="1"/>
          </p:nvPr>
        </p:nvSpPr>
        <p:spPr/>
        <p:txBody>
          <a:bodyPr/>
          <a:lstStyle/>
          <a:p>
            <a:r>
              <a:rPr lang="en-US" dirty="0"/>
              <a:t>David understood the end of the wicked Ps 73.  Sin consumed!  </a:t>
            </a:r>
          </a:p>
          <a:p>
            <a:pPr>
              <a:spcBef>
                <a:spcPts val="400"/>
              </a:spcBef>
              <a:spcAft>
                <a:spcPts val="200"/>
              </a:spcAft>
            </a:pPr>
            <a:endParaRPr lang="en-US" dirty="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5:16 offences – unintentional error or willful</a:t>
            </a:r>
            <a:r>
              <a:rPr lang="en-US" baseline="0" dirty="0" smtClean="0"/>
              <a:t> transgression</a:t>
            </a:r>
            <a:r>
              <a:rPr lang="en-US" dirty="0" smtClean="0"/>
              <a:t>….  V 16 – be made righteousness</a:t>
            </a:r>
            <a:r>
              <a:rPr lang="en-US" baseline="0" dirty="0" smtClean="0"/>
              <a:t> – right, moral, just</a:t>
            </a:r>
            <a:endParaRPr lang="en-US" dirty="0"/>
          </a:p>
        </p:txBody>
      </p:sp>
      <p:sp>
        <p:nvSpPr>
          <p:cNvPr id="4" name="Slide Number Placeholder 3"/>
          <p:cNvSpPr>
            <a:spLocks noGrp="1"/>
          </p:cNvSpPr>
          <p:nvPr>
            <p:ph type="sldNum" sz="quarter" idx="10"/>
          </p:nvPr>
        </p:nvSpPr>
        <p:spPr/>
        <p:txBody>
          <a:bodyPr/>
          <a:lstStyle/>
          <a:p>
            <a:fld id="{81D7A8A4-5270-40DB-8C51-89D99543D00B}" type="slidenum">
              <a:rPr lang="en-US" smtClean="0"/>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God’s Festivals,</a:t>
            </a:r>
            <a:r>
              <a:rPr lang="en-US" baseline="0" dirty="0" smtClean="0"/>
              <a:t> II, Fall Festivals, S </a:t>
            </a:r>
            <a:r>
              <a:rPr lang="en-US" baseline="0" dirty="0" err="1" smtClean="0"/>
              <a:t>Bacchiocchi</a:t>
            </a:r>
            <a:r>
              <a:rPr lang="en-US" baseline="0" dirty="0" smtClean="0"/>
              <a:t>, p 135</a:t>
            </a:r>
            <a:endParaRPr lang="en-US" dirty="0"/>
          </a:p>
        </p:txBody>
      </p:sp>
      <p:sp>
        <p:nvSpPr>
          <p:cNvPr id="4" name="Slide Number Placeholder 3"/>
          <p:cNvSpPr>
            <a:spLocks noGrp="1"/>
          </p:cNvSpPr>
          <p:nvPr>
            <p:ph type="sldNum" sz="quarter" idx="10"/>
          </p:nvPr>
        </p:nvSpPr>
        <p:spPr/>
        <p:txBody>
          <a:bodyPr/>
          <a:lstStyle/>
          <a:p>
            <a:fld id="{81D7A8A4-5270-40DB-8C51-89D99543D00B}" type="slidenum">
              <a:rPr lang="en-US" smtClean="0"/>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7AAAFE-1BF1-4B03-AD4B-2B52909F5B19}" type="slidenum">
              <a:rPr lang="en-US"/>
              <a:pPr/>
              <a:t>24</a:t>
            </a:fld>
            <a:endParaRPr lang="en-US"/>
          </a:p>
        </p:txBody>
      </p:sp>
      <p:sp>
        <p:nvSpPr>
          <p:cNvPr id="9218" name="Rectangle 2"/>
          <p:cNvSpPr>
            <a:spLocks noRot="1" noChangeArrowheads="1" noTextEdit="1"/>
          </p:cNvSpPr>
          <p:nvPr>
            <p:ph type="sldImg"/>
          </p:nvPr>
        </p:nvSpPr>
        <p:spPr>
          <a:xfrm>
            <a:off x="1144588" y="685800"/>
            <a:ext cx="4572000" cy="3429000"/>
          </a:xfrm>
          <a:ln/>
        </p:spPr>
      </p:sp>
      <p:sp>
        <p:nvSpPr>
          <p:cNvPr id="9219" name="Rectangle 3"/>
          <p:cNvSpPr>
            <a:spLocks noGrp="1" noChangeArrowheads="1"/>
          </p:cNvSpPr>
          <p:nvPr>
            <p:ph type="body" idx="1"/>
          </p:nvPr>
        </p:nvSpPr>
        <p:spPr/>
        <p:txBody>
          <a:bodyPr/>
          <a:lstStyle/>
          <a:p>
            <a:r>
              <a:rPr lang="en-US"/>
              <a:t>GC Dan 242, Rev 352.  SS Q p 105 We must all stand before the judgment seat of Christ Rom 14:10…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4DED1D-4C79-45DC-9574-4E70D4B7AAC4}"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2F15B-C3F7-4197-8F47-E52889A77DF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4DED1D-4C79-45DC-9574-4E70D4B7AAC4}"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2F15B-C3F7-4197-8F47-E52889A77DF7}"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2403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n-US"/>
          </a:p>
        </p:txBody>
      </p:sp>
      <p:sp>
        <p:nvSpPr>
          <p:cNvPr id="1324035" name="Rectangle 3"/>
          <p:cNvSpPr>
            <a:spLocks noGrp="1" noChangeArrowheads="1"/>
          </p:cNvSpPr>
          <p:nvPr>
            <p:ph type="ctrTitle"/>
          </p:nvPr>
        </p:nvSpPr>
        <p:spPr>
          <a:xfrm>
            <a:off x="315913" y="466725"/>
            <a:ext cx="6781800" cy="2133600"/>
          </a:xfrm>
        </p:spPr>
        <p:txBody>
          <a:bodyPr/>
          <a:lstStyle>
            <a:lvl1pPr>
              <a:defRPr/>
            </a:lvl1pPr>
          </a:lstStyle>
          <a:p>
            <a:r>
              <a:rPr lang="en-US" altLang="en-US"/>
              <a:t>Click to edit Master title style</a:t>
            </a:r>
          </a:p>
        </p:txBody>
      </p:sp>
      <p:sp>
        <p:nvSpPr>
          <p:cNvPr id="1324036" name="Rectangle 4"/>
          <p:cNvSpPr>
            <a:spLocks noGrp="1" noChangeArrowheads="1"/>
          </p:cNvSpPr>
          <p:nvPr>
            <p:ph type="subTitle" idx="1"/>
          </p:nvPr>
        </p:nvSpPr>
        <p:spPr>
          <a:xfrm>
            <a:off x="849313" y="3049588"/>
            <a:ext cx="6248400" cy="2362200"/>
          </a:xfrm>
        </p:spPr>
        <p:txBody>
          <a:bodyPr/>
          <a:lstStyle>
            <a:lvl1pPr marL="0" indent="0" algn="ctr">
              <a:buFont typeface="Wingdings" pitchFamily="2" charset="2"/>
              <a:buNone/>
              <a:defRPr/>
            </a:lvl1pPr>
          </a:lstStyle>
          <a:p>
            <a:r>
              <a:rPr lang="en-US" altLang="en-US"/>
              <a:t>Click to edit Master subtitle style</a:t>
            </a:r>
          </a:p>
        </p:txBody>
      </p:sp>
      <p:sp>
        <p:nvSpPr>
          <p:cNvPr id="1324037" name="Rectangle 5"/>
          <p:cNvSpPr>
            <a:spLocks noGrp="1" noChangeArrowheads="1"/>
          </p:cNvSpPr>
          <p:nvPr>
            <p:ph type="dt" sz="half" idx="2"/>
          </p:nvPr>
        </p:nvSpPr>
        <p:spPr/>
        <p:txBody>
          <a:bodyPr/>
          <a:lstStyle>
            <a:lvl1pPr>
              <a:defRPr/>
            </a:lvl1pPr>
          </a:lstStyle>
          <a:p>
            <a:endParaRPr lang="en-US" altLang="en-US"/>
          </a:p>
        </p:txBody>
      </p:sp>
      <p:sp>
        <p:nvSpPr>
          <p:cNvPr id="1324038" name="Rectangle 6"/>
          <p:cNvSpPr>
            <a:spLocks noGrp="1" noChangeArrowheads="1"/>
          </p:cNvSpPr>
          <p:nvPr>
            <p:ph type="ftr" sz="quarter" idx="3"/>
          </p:nvPr>
        </p:nvSpPr>
        <p:spPr/>
        <p:txBody>
          <a:bodyPr/>
          <a:lstStyle>
            <a:lvl1pPr>
              <a:defRPr/>
            </a:lvl1pPr>
          </a:lstStyle>
          <a:p>
            <a:endParaRPr lang="en-US" altLang="en-US"/>
          </a:p>
        </p:txBody>
      </p:sp>
      <p:sp>
        <p:nvSpPr>
          <p:cNvPr id="1324039" name="Rectangle 7"/>
          <p:cNvSpPr>
            <a:spLocks noGrp="1" noChangeArrowheads="1"/>
          </p:cNvSpPr>
          <p:nvPr>
            <p:ph type="sldNum" sz="quarter" idx="4"/>
          </p:nvPr>
        </p:nvSpPr>
        <p:spPr/>
        <p:txBody>
          <a:bodyPr/>
          <a:lstStyle>
            <a:lvl1pPr>
              <a:defRPr/>
            </a:lvl1pPr>
          </a:lstStyle>
          <a:p>
            <a:fld id="{3EB40DBD-7AB7-4B09-82F2-14FE4C72CF7B}" type="slidenum">
              <a:rPr lang="en-US" altLang="en-US"/>
              <a:pPr/>
              <a:t>‹#›</a:t>
            </a:fld>
            <a:endParaRPr lang="en-US" altLang="en-US"/>
          </a:p>
        </p:txBody>
      </p:sp>
      <p:grpSp>
        <p:nvGrpSpPr>
          <p:cNvPr id="2" name="Group 8"/>
          <p:cNvGrpSpPr>
            <a:grpSpLocks/>
          </p:cNvGrpSpPr>
          <p:nvPr/>
        </p:nvGrpSpPr>
        <p:grpSpPr bwMode="auto">
          <a:xfrm>
            <a:off x="7493000" y="2992438"/>
            <a:ext cx="1338263" cy="2189162"/>
            <a:chOff x="4704" y="1885"/>
            <a:chExt cx="843" cy="1379"/>
          </a:xfrm>
        </p:grpSpPr>
        <p:sp>
          <p:nvSpPr>
            <p:cNvPr id="1324041"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en-US"/>
            </a:p>
          </p:txBody>
        </p:sp>
        <p:sp>
          <p:nvSpPr>
            <p:cNvPr id="1324042"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en-US"/>
            </a:p>
          </p:txBody>
        </p:sp>
        <p:sp>
          <p:nvSpPr>
            <p:cNvPr id="1324043"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en-US"/>
            </a:p>
          </p:txBody>
        </p:sp>
        <p:sp>
          <p:nvSpPr>
            <p:cNvPr id="1324044"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en-US"/>
            </a:p>
          </p:txBody>
        </p:sp>
        <p:sp>
          <p:nvSpPr>
            <p:cNvPr id="1324045"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en-US"/>
            </a:p>
          </p:txBody>
        </p:sp>
        <p:sp>
          <p:nvSpPr>
            <p:cNvPr id="1324046"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en-US"/>
            </a:p>
          </p:txBody>
        </p:sp>
        <p:sp>
          <p:nvSpPr>
            <p:cNvPr id="1324047"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en-US"/>
            </a:p>
          </p:txBody>
        </p:sp>
        <p:sp>
          <p:nvSpPr>
            <p:cNvPr id="1324048"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en-US"/>
            </a:p>
          </p:txBody>
        </p:sp>
        <p:sp>
          <p:nvSpPr>
            <p:cNvPr id="1324049"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en-US"/>
            </a:p>
          </p:txBody>
        </p:sp>
        <p:sp>
          <p:nvSpPr>
            <p:cNvPr id="1324050"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1324051"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1324052"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en-US"/>
            </a:p>
          </p:txBody>
        </p:sp>
        <p:sp>
          <p:nvSpPr>
            <p:cNvPr id="1324053"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en-US"/>
            </a:p>
          </p:txBody>
        </p:sp>
        <p:sp>
          <p:nvSpPr>
            <p:cNvPr id="1324054"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1324055"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1324056"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en-US"/>
            </a:p>
          </p:txBody>
        </p:sp>
        <p:sp>
          <p:nvSpPr>
            <p:cNvPr id="1324057"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1324058"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1324059"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1324060"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1324061"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en-US"/>
            </a:p>
          </p:txBody>
        </p:sp>
        <p:sp>
          <p:nvSpPr>
            <p:cNvPr id="1324062"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en-US"/>
            </a:p>
          </p:txBody>
        </p:sp>
        <p:sp>
          <p:nvSpPr>
            <p:cNvPr id="1324063"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1324064"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1324065"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en-US"/>
            </a:p>
          </p:txBody>
        </p:sp>
        <p:sp>
          <p:nvSpPr>
            <p:cNvPr id="1324066"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1324067"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1324068"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1324069"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1324070"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en-US"/>
            </a:p>
          </p:txBody>
        </p:sp>
        <p:sp>
          <p:nvSpPr>
            <p:cNvPr id="1324071"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en-US"/>
            </a:p>
          </p:txBody>
        </p:sp>
      </p:grpSp>
      <p:sp>
        <p:nvSpPr>
          <p:cNvPr id="1324072"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7B9244A-A04A-4AF4-82BA-A669B03F4872}" type="slidenum">
              <a:rPr lang="en-US" altLang="en-US"/>
              <a:pPr/>
              <a:t>‹#›</a:t>
            </a:fld>
            <a:endParaRPr lang="en-US"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00B00D6-EEA6-4548-ADF7-530E7C162BE6}" type="slidenum">
              <a:rPr lang="en-US" altLang="en-US"/>
              <a:pPr/>
              <a:t>‹#›</a:t>
            </a:fld>
            <a:endParaRPr lang="en-US" alt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D792D68-5235-4017-8DDD-8BA9DFDAFC15}" type="slidenum">
              <a:rPr lang="en-US" altLang="en-US"/>
              <a:pPr/>
              <a:t>‹#›</a:t>
            </a:fld>
            <a:endParaRPr lang="en-US"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C9EAD31-0D41-48D4-80B8-68EE77E7797A}" type="slidenum">
              <a:rPr lang="en-US" altLang="en-US"/>
              <a:pPr/>
              <a:t>‹#›</a:t>
            </a:fld>
            <a:endParaRPr lang="en-US"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26199CF-AA57-4D13-95A9-F54E442FF5AF}" type="slidenum">
              <a:rPr lang="en-US" altLang="en-US"/>
              <a:pPr/>
              <a:t>‹#›</a:t>
            </a:fld>
            <a:endParaRPr lang="en-US"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86EF721-221F-47D8-A0B0-7018F813C360}" type="slidenum">
              <a:rPr lang="en-US" altLang="en-US"/>
              <a:pPr/>
              <a:t>‹#›</a:t>
            </a:fld>
            <a:endParaRPr lang="en-US"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746BB92-67A4-4877-8ACF-BD714C05F9D4}" type="slidenum">
              <a:rPr lang="en-US" altLang="en-US"/>
              <a:pPr/>
              <a:t>‹#›</a:t>
            </a:fld>
            <a:endParaRPr lang="en-US" alt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7CB1810-8D52-49DA-BFB4-2289581F5CFE}" type="slidenum">
              <a:rPr lang="en-US" altLang="en-US"/>
              <a:pPr/>
              <a:t>‹#›</a:t>
            </a:fld>
            <a:endParaRPr lang="en-US" alt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DE5984B-4174-47DC-81DF-B5238971B6D0}"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4DED1D-4C79-45DC-9574-4E70D4B7AAC4}"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2F15B-C3F7-4197-8F47-E52889A77DF7}"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FC84D71-4BBD-4145-B84A-8A2F75551355}" type="slidenum">
              <a:rPr lang="en-US" altLang="en-US"/>
              <a:pPr/>
              <a:t>‹#›</a:t>
            </a:fld>
            <a:endParaRPr lang="en-US" alt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009063" cy="1052513"/>
            <a:chOff x="0" y="1536"/>
            <a:chExt cx="5675" cy="663"/>
          </a:xfrm>
        </p:grpSpPr>
        <p:grpSp>
          <p:nvGrpSpPr>
            <p:cNvPr id="3" name="Group 3"/>
            <p:cNvGrpSpPr>
              <a:grpSpLocks/>
            </p:cNvGrpSpPr>
            <p:nvPr/>
          </p:nvGrpSpPr>
          <p:grpSpPr bwMode="auto">
            <a:xfrm>
              <a:off x="183" y="1604"/>
              <a:ext cx="448" cy="299"/>
              <a:chOff x="720" y="336"/>
              <a:chExt cx="624" cy="432"/>
            </a:xfrm>
          </p:grpSpPr>
          <p:sp>
            <p:nvSpPr>
              <p:cNvPr id="12718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n-US"/>
              </a:p>
            </p:txBody>
          </p:sp>
          <p:sp>
            <p:nvSpPr>
              <p:cNvPr id="12718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n-US"/>
              </a:p>
            </p:txBody>
          </p:sp>
        </p:grpSp>
        <p:grpSp>
          <p:nvGrpSpPr>
            <p:cNvPr id="4" name="Group 6"/>
            <p:cNvGrpSpPr>
              <a:grpSpLocks/>
            </p:cNvGrpSpPr>
            <p:nvPr/>
          </p:nvGrpSpPr>
          <p:grpSpPr bwMode="auto">
            <a:xfrm>
              <a:off x="261" y="1870"/>
              <a:ext cx="465" cy="299"/>
              <a:chOff x="912" y="2640"/>
              <a:chExt cx="672" cy="432"/>
            </a:xfrm>
          </p:grpSpPr>
          <p:sp>
            <p:nvSpPr>
              <p:cNvPr id="1271815"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n-US"/>
              </a:p>
            </p:txBody>
          </p:sp>
          <p:sp>
            <p:nvSpPr>
              <p:cNvPr id="1271816"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n-US"/>
              </a:p>
            </p:txBody>
          </p:sp>
        </p:grpSp>
        <p:sp>
          <p:nvSpPr>
            <p:cNvPr id="127181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n-US"/>
            </a:p>
          </p:txBody>
        </p:sp>
        <p:sp>
          <p:nvSpPr>
            <p:cNvPr id="127181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n-US"/>
            </a:p>
          </p:txBody>
        </p:sp>
        <p:sp>
          <p:nvSpPr>
            <p:cNvPr id="127181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grpSp>
      <p:sp>
        <p:nvSpPr>
          <p:cNvPr id="1271820"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127182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71822"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p>
        </p:txBody>
      </p:sp>
      <p:sp>
        <p:nvSpPr>
          <p:cNvPr id="1271823"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1271824"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838491AB-3436-4B71-B65D-624927A8CAD6}" type="slidenum">
              <a:rPr lang="en-US"/>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036AA61-6C52-4152-8E22-AF8B8125943E}" type="slidenum">
              <a:rPr lang="en-US"/>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818B02-3654-4161-AFF2-B4117E9EE5D8}" type="slidenum">
              <a:rPr lang="en-US"/>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06D2D8C-691B-4E68-8DBC-F3C0028A240C}" type="slidenum">
              <a:rPr lang="en-US"/>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722BF16-0812-4D87-B6E9-D5DF5A2F01E4}" type="slidenum">
              <a:rPr lang="en-US"/>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7522CF7-8CDE-4571-811C-A9371E46B0FF}" type="slidenum">
              <a:rPr lang="en-US"/>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D88A4E1-D33B-411D-822A-8AA2E8E87239}" type="slidenum">
              <a:rPr lang="en-US"/>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DB2AAD-8AA5-4A7D-B2B3-16537ACFE56E}" type="slidenum">
              <a:rPr lang="en-US"/>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B66A03A-0101-4ED2-AF14-06F5CF1C17B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1789114"/>
            <a:ext cx="5340350" cy="5056187"/>
            <a:chOff x="2394" y="1127"/>
            <a:chExt cx="3364" cy="3185"/>
          </a:xfrm>
        </p:grpSpPr>
        <p:sp>
          <p:nvSpPr>
            <p:cNvPr id="144281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282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44282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2822"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282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282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282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282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282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2828"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2829"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2830"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a:p>
          </p:txBody>
        </p:sp>
        <p:sp>
          <p:nvSpPr>
            <p:cNvPr id="1442831"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1442832"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2833"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2834"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2835"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2836"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2837"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2838"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2839"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1442840"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2841"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2842"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284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a:p>
          </p:txBody>
        </p:sp>
        <p:sp>
          <p:nvSpPr>
            <p:cNvPr id="144284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44284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a:p>
          </p:txBody>
        </p:sp>
        <p:sp>
          <p:nvSpPr>
            <p:cNvPr id="1442846"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2847"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284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a:p>
          </p:txBody>
        </p:sp>
        <p:sp>
          <p:nvSpPr>
            <p:cNvPr id="144284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285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442851"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1442852"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grpSp>
      <p:sp>
        <p:nvSpPr>
          <p:cNvPr id="1442853" name="Rectangle 37"/>
          <p:cNvSpPr>
            <a:spLocks noGrp="1" noChangeArrowheads="1"/>
          </p:cNvSpPr>
          <p:nvPr>
            <p:ph type="dt" sz="half" idx="2"/>
          </p:nvPr>
        </p:nvSpPr>
        <p:spPr/>
        <p:txBody>
          <a:bodyPr/>
          <a:lstStyle>
            <a:lvl1pPr>
              <a:defRPr/>
            </a:lvl1pPr>
          </a:lstStyle>
          <a:p>
            <a:endParaRPr lang="en-US"/>
          </a:p>
        </p:txBody>
      </p:sp>
      <p:sp>
        <p:nvSpPr>
          <p:cNvPr id="1442854" name="Rectangle 38"/>
          <p:cNvSpPr>
            <a:spLocks noGrp="1" noChangeArrowheads="1"/>
          </p:cNvSpPr>
          <p:nvPr>
            <p:ph type="ftr" sz="quarter" idx="3"/>
          </p:nvPr>
        </p:nvSpPr>
        <p:spPr/>
        <p:txBody>
          <a:bodyPr/>
          <a:lstStyle>
            <a:lvl1pPr>
              <a:defRPr/>
            </a:lvl1pPr>
          </a:lstStyle>
          <a:p>
            <a:endParaRPr lang="en-US"/>
          </a:p>
        </p:txBody>
      </p:sp>
      <p:sp>
        <p:nvSpPr>
          <p:cNvPr id="1442855"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42856" name="Rectangle 40"/>
          <p:cNvSpPr>
            <a:spLocks noGrp="1" noChangeArrowheads="1"/>
          </p:cNvSpPr>
          <p:nvPr>
            <p:ph type="ctrTitle"/>
          </p:nvPr>
        </p:nvSpPr>
        <p:spPr>
          <a:xfrm>
            <a:off x="685800" y="1768476"/>
            <a:ext cx="7772400" cy="1736725"/>
          </a:xfrm>
        </p:spPr>
        <p:txBody>
          <a:bodyPr anchor="b" anchorCtr="1"/>
          <a:lstStyle>
            <a:lvl1pPr>
              <a:defRPr sz="5400"/>
            </a:lvl1pPr>
          </a:lstStyle>
          <a:p>
            <a:r>
              <a:rPr lang="en-US"/>
              <a:t>Click to edit Master title style</a:t>
            </a:r>
          </a:p>
        </p:txBody>
      </p:sp>
      <p:sp>
        <p:nvSpPr>
          <p:cNvPr id="1442857" name="Rectangle 41"/>
          <p:cNvSpPr>
            <a:spLocks noGrp="1" noChangeArrowheads="1"/>
          </p:cNvSpPr>
          <p:nvPr>
            <p:ph type="sldNum" sz="quarter" idx="4"/>
          </p:nvPr>
        </p:nvSpPr>
        <p:spPr/>
        <p:txBody>
          <a:bodyPr/>
          <a:lstStyle>
            <a:lvl1pPr>
              <a:defRPr/>
            </a:lvl1pPr>
          </a:lstStyle>
          <a:p>
            <a:fld id="{D5079C90-6296-4063-AC44-66BDBAA0537D}" type="slidenum">
              <a:rPr lang="en-US"/>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3E0799-D371-4C64-BCF3-0F5DFE655179}" type="slidenum">
              <a:rPr lang="en-US"/>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ECAFDB-6915-44FF-BF3C-8BB2B6139BA7}" type="slidenum">
              <a:rPr lang="en-US"/>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422400"/>
            <a:ext cx="9147175" cy="5435600"/>
            <a:chOff x="0" y="896"/>
            <a:chExt cx="5762" cy="3424"/>
          </a:xfrm>
        </p:grpSpPr>
        <p:grpSp>
          <p:nvGrpSpPr>
            <p:cNvPr id="3" name="Group 3"/>
            <p:cNvGrpSpPr>
              <a:grpSpLocks/>
            </p:cNvGrpSpPr>
            <p:nvPr userDrawn="1"/>
          </p:nvGrpSpPr>
          <p:grpSpPr bwMode="auto">
            <a:xfrm>
              <a:off x="20" y="896"/>
              <a:ext cx="5742" cy="3424"/>
              <a:chOff x="20" y="896"/>
              <a:chExt cx="5742" cy="3424"/>
            </a:xfrm>
          </p:grpSpPr>
          <p:sp>
            <p:nvSpPr>
              <p:cNvPr id="1465348"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1465349"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465350"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465351"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1465352"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1465353"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465354"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465355"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465356"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465357"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465358"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465359"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465360"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n-US"/>
              </a:p>
            </p:txBody>
          </p:sp>
        </p:grpSp>
        <p:grpSp>
          <p:nvGrpSpPr>
            <p:cNvPr id="4" name="Group 17"/>
            <p:cNvGrpSpPr>
              <a:grpSpLocks/>
            </p:cNvGrpSpPr>
            <p:nvPr userDrawn="1"/>
          </p:nvGrpSpPr>
          <p:grpSpPr bwMode="auto">
            <a:xfrm>
              <a:off x="0" y="2291"/>
              <a:ext cx="1385" cy="1702"/>
              <a:chOff x="0" y="2291"/>
              <a:chExt cx="1385" cy="1702"/>
            </a:xfrm>
          </p:grpSpPr>
          <p:sp>
            <p:nvSpPr>
              <p:cNvPr id="1465362"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5363"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5364"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5365"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66"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67"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68"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69"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70"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71"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72"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73"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374"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375"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376"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377"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378"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379"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380"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381"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382"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383"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384"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385"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86"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87"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88"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389"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90"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91"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92"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93"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5394"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95"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96"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97"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5398"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5399"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5400"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5401"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5402"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5403"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5404"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5405"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06"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07"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08"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5409"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10"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11"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12"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13"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14"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15"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16"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17"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18"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19"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20"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21"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22"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23"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24"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25"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n-US"/>
              </a:p>
            </p:txBody>
          </p:sp>
          <p:sp>
            <p:nvSpPr>
              <p:cNvPr id="1465426"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n-US"/>
              </a:p>
            </p:txBody>
          </p:sp>
          <p:sp>
            <p:nvSpPr>
              <p:cNvPr id="1465427"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n-US"/>
              </a:p>
            </p:txBody>
          </p:sp>
          <p:sp>
            <p:nvSpPr>
              <p:cNvPr id="1465428"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5429"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5430"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31"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32"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5433"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5434"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5435"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5436"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5437"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5438"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5439"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5440"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441"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5442"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5443"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5444"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445"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446"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447"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448"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449"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450"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451"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452"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453"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454"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455"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456"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457"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5458"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n-US"/>
              </a:p>
            </p:txBody>
          </p:sp>
          <p:sp>
            <p:nvSpPr>
              <p:cNvPr id="1465459"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n-US"/>
              </a:p>
            </p:txBody>
          </p:sp>
          <p:sp>
            <p:nvSpPr>
              <p:cNvPr id="1465460"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n-US"/>
              </a:p>
            </p:txBody>
          </p:sp>
          <p:sp>
            <p:nvSpPr>
              <p:cNvPr id="1465461"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n-US"/>
              </a:p>
            </p:txBody>
          </p:sp>
          <p:sp>
            <p:nvSpPr>
              <p:cNvPr id="1465462"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n-US"/>
              </a:p>
            </p:txBody>
          </p:sp>
          <p:sp>
            <p:nvSpPr>
              <p:cNvPr id="1465463"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n-US"/>
              </a:p>
            </p:txBody>
          </p:sp>
          <p:sp>
            <p:nvSpPr>
              <p:cNvPr id="1465464"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n-US"/>
              </a:p>
            </p:txBody>
          </p:sp>
          <p:sp>
            <p:nvSpPr>
              <p:cNvPr id="1465465"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n-US"/>
              </a:p>
            </p:txBody>
          </p:sp>
          <p:sp>
            <p:nvSpPr>
              <p:cNvPr id="1465466"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n-US"/>
              </a:p>
            </p:txBody>
          </p:sp>
          <p:sp>
            <p:nvSpPr>
              <p:cNvPr id="1465467"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n-US"/>
              </a:p>
            </p:txBody>
          </p:sp>
          <p:sp>
            <p:nvSpPr>
              <p:cNvPr id="1465468"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n-US"/>
              </a:p>
            </p:txBody>
          </p:sp>
          <p:sp>
            <p:nvSpPr>
              <p:cNvPr id="1465469"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n-US"/>
              </a:p>
            </p:txBody>
          </p:sp>
          <p:sp>
            <p:nvSpPr>
              <p:cNvPr id="1465470"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n-US"/>
              </a:p>
            </p:txBody>
          </p:sp>
          <p:sp>
            <p:nvSpPr>
              <p:cNvPr id="1465471"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n-US"/>
              </a:p>
            </p:txBody>
          </p:sp>
          <p:sp>
            <p:nvSpPr>
              <p:cNvPr id="1465472"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n-US"/>
              </a:p>
            </p:txBody>
          </p:sp>
          <p:sp>
            <p:nvSpPr>
              <p:cNvPr id="1465473"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1465474"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n-US"/>
              </a:p>
            </p:txBody>
          </p:sp>
          <p:sp>
            <p:nvSpPr>
              <p:cNvPr id="1465475"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n-US"/>
              </a:p>
            </p:txBody>
          </p:sp>
          <p:sp>
            <p:nvSpPr>
              <p:cNvPr id="1465476"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n-US"/>
              </a:p>
            </p:txBody>
          </p:sp>
          <p:sp>
            <p:nvSpPr>
              <p:cNvPr id="1465477"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n-US"/>
              </a:p>
            </p:txBody>
          </p:sp>
          <p:sp>
            <p:nvSpPr>
              <p:cNvPr id="1465478"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1465479"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n-US"/>
              </a:p>
            </p:txBody>
          </p:sp>
          <p:sp>
            <p:nvSpPr>
              <p:cNvPr id="1465480"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n-US"/>
              </a:p>
            </p:txBody>
          </p:sp>
          <p:sp>
            <p:nvSpPr>
              <p:cNvPr id="1465481"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n-US"/>
              </a:p>
            </p:txBody>
          </p:sp>
          <p:sp>
            <p:nvSpPr>
              <p:cNvPr id="1465482"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a:p>
            </p:txBody>
          </p:sp>
          <p:sp>
            <p:nvSpPr>
              <p:cNvPr id="1465483"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a:p>
            </p:txBody>
          </p:sp>
          <p:sp>
            <p:nvSpPr>
              <p:cNvPr id="1465484"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a:p>
            </p:txBody>
          </p:sp>
          <p:sp>
            <p:nvSpPr>
              <p:cNvPr id="1465485"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a:p>
            </p:txBody>
          </p:sp>
          <p:sp>
            <p:nvSpPr>
              <p:cNvPr id="1465486"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a:p>
            </p:txBody>
          </p:sp>
          <p:sp>
            <p:nvSpPr>
              <p:cNvPr id="1465487"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a:p>
            </p:txBody>
          </p:sp>
          <p:sp>
            <p:nvSpPr>
              <p:cNvPr id="1465488"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en-US"/>
              </a:p>
            </p:txBody>
          </p:sp>
          <p:sp>
            <p:nvSpPr>
              <p:cNvPr id="1465489"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en-US"/>
              </a:p>
            </p:txBody>
          </p:sp>
          <p:sp>
            <p:nvSpPr>
              <p:cNvPr id="1465490"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en-US"/>
              </a:p>
            </p:txBody>
          </p:sp>
          <p:sp>
            <p:nvSpPr>
              <p:cNvPr id="1465491"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n-US"/>
              </a:p>
            </p:txBody>
          </p:sp>
          <p:sp>
            <p:nvSpPr>
              <p:cNvPr id="1465492"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n-US"/>
              </a:p>
            </p:txBody>
          </p:sp>
          <p:sp>
            <p:nvSpPr>
              <p:cNvPr id="1465493"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1465494"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1465495"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en-US"/>
              </a:p>
            </p:txBody>
          </p:sp>
          <p:sp>
            <p:nvSpPr>
              <p:cNvPr id="146549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en-US"/>
              </a:p>
            </p:txBody>
          </p:sp>
        </p:grpSp>
      </p:grpSp>
      <p:sp>
        <p:nvSpPr>
          <p:cNvPr id="1465497"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1465498"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1465499"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en-US"/>
          </a:p>
        </p:txBody>
      </p:sp>
      <p:sp>
        <p:nvSpPr>
          <p:cNvPr id="1465500"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en-US"/>
          </a:p>
        </p:txBody>
      </p:sp>
      <p:sp>
        <p:nvSpPr>
          <p:cNvPr id="1465501"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449A3FD0-8603-4801-9EBA-97AFC557B619}" type="slidenum">
              <a:rPr lang="en-US"/>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9F01DF-577D-48F0-A77D-2F788CE251AA}" type="slidenum">
              <a:rPr lang="en-US"/>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C2A42D-9D49-4B50-BC20-65493E93471A}" type="slidenum">
              <a:rPr lang="en-US"/>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5880C6B-5E30-4BCC-92CE-455F04B80E1B}" type="slidenum">
              <a:rPr lang="en-US"/>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123D1B3-507E-4707-A3FC-1C8DF345F0DD}" type="slidenum">
              <a:rPr lang="en-US"/>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7635B17-40F3-4563-8B74-0F342D6B33F9}" type="slidenum">
              <a:rPr lang="en-US"/>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E6DC6D6-29CC-49D1-8929-9F8B0418BC8A}" type="slidenum">
              <a:rPr lang="en-US"/>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CD7647-72F1-4DB5-BE83-C464431242F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471AD2-C0E2-4CB3-A7D2-33300B19F831}" type="slidenum">
              <a:rPr lang="en-US"/>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19A80D-CFD2-4F20-93D7-83EBBAD59FE4}" type="slidenum">
              <a:rPr lang="en-US"/>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F9FF1C-71EA-450F-9CBD-01F271FD6F97}" type="slidenum">
              <a:rPr lang="en-US"/>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D34A2F-2462-48CE-AD9C-A3854F16F667}" type="slidenum">
              <a:rPr lang="en-US"/>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60226"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n-US"/>
          </a:p>
        </p:txBody>
      </p:sp>
      <p:sp>
        <p:nvSpPr>
          <p:cNvPr id="1460227"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146022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1460229" name="Rectangle 5"/>
          <p:cNvSpPr>
            <a:spLocks noGrp="1" noChangeArrowheads="1"/>
          </p:cNvSpPr>
          <p:nvPr>
            <p:ph type="dt" sz="half" idx="2"/>
          </p:nvPr>
        </p:nvSpPr>
        <p:spPr/>
        <p:txBody>
          <a:bodyPr/>
          <a:lstStyle>
            <a:lvl1pPr>
              <a:defRPr/>
            </a:lvl1pPr>
          </a:lstStyle>
          <a:p>
            <a:endParaRPr lang="en-US" altLang="en-US"/>
          </a:p>
        </p:txBody>
      </p:sp>
      <p:sp>
        <p:nvSpPr>
          <p:cNvPr id="1460230" name="Rectangle 6"/>
          <p:cNvSpPr>
            <a:spLocks noGrp="1" noChangeArrowheads="1"/>
          </p:cNvSpPr>
          <p:nvPr>
            <p:ph type="ftr" sz="quarter" idx="3"/>
          </p:nvPr>
        </p:nvSpPr>
        <p:spPr/>
        <p:txBody>
          <a:bodyPr/>
          <a:lstStyle>
            <a:lvl1pPr>
              <a:defRPr/>
            </a:lvl1pPr>
          </a:lstStyle>
          <a:p>
            <a:endParaRPr lang="en-US" altLang="en-US"/>
          </a:p>
        </p:txBody>
      </p:sp>
      <p:sp>
        <p:nvSpPr>
          <p:cNvPr id="1460231" name="Rectangle 7"/>
          <p:cNvSpPr>
            <a:spLocks noGrp="1" noChangeArrowheads="1"/>
          </p:cNvSpPr>
          <p:nvPr>
            <p:ph type="sldNum" sz="quarter" idx="4"/>
          </p:nvPr>
        </p:nvSpPr>
        <p:spPr/>
        <p:txBody>
          <a:bodyPr/>
          <a:lstStyle>
            <a:lvl1pPr>
              <a:defRPr/>
            </a:lvl1pPr>
          </a:lstStyle>
          <a:p>
            <a:fld id="{9A2A5E26-5E12-47AA-B9C4-4FE87A4B4BF9}" type="slidenum">
              <a:rPr lang="en-US" altLang="en-US"/>
              <a:pPr/>
              <a:t>‹#›</a:t>
            </a:fld>
            <a:endParaRPr lang="en-US" altLang="en-US"/>
          </a:p>
        </p:txBody>
      </p:sp>
      <p:grpSp>
        <p:nvGrpSpPr>
          <p:cNvPr id="2" name="Group 8"/>
          <p:cNvGrpSpPr>
            <a:grpSpLocks/>
          </p:cNvGrpSpPr>
          <p:nvPr/>
        </p:nvGrpSpPr>
        <p:grpSpPr bwMode="auto">
          <a:xfrm>
            <a:off x="7493000" y="2992438"/>
            <a:ext cx="1338263" cy="2189162"/>
            <a:chOff x="4704" y="1885"/>
            <a:chExt cx="843" cy="1379"/>
          </a:xfrm>
        </p:grpSpPr>
        <p:sp>
          <p:nvSpPr>
            <p:cNvPr id="1460233"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en-US"/>
            </a:p>
          </p:txBody>
        </p:sp>
        <p:sp>
          <p:nvSpPr>
            <p:cNvPr id="1460234"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en-US"/>
            </a:p>
          </p:txBody>
        </p:sp>
        <p:sp>
          <p:nvSpPr>
            <p:cNvPr id="1460235"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en-US"/>
            </a:p>
          </p:txBody>
        </p:sp>
        <p:sp>
          <p:nvSpPr>
            <p:cNvPr id="1460236"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en-US"/>
            </a:p>
          </p:txBody>
        </p:sp>
        <p:sp>
          <p:nvSpPr>
            <p:cNvPr id="1460237"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en-US"/>
            </a:p>
          </p:txBody>
        </p:sp>
        <p:sp>
          <p:nvSpPr>
            <p:cNvPr id="1460238"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en-US"/>
            </a:p>
          </p:txBody>
        </p:sp>
        <p:sp>
          <p:nvSpPr>
            <p:cNvPr id="1460239"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en-US"/>
            </a:p>
          </p:txBody>
        </p:sp>
        <p:sp>
          <p:nvSpPr>
            <p:cNvPr id="1460240"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en-US"/>
            </a:p>
          </p:txBody>
        </p:sp>
        <p:sp>
          <p:nvSpPr>
            <p:cNvPr id="1460241"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en-US"/>
            </a:p>
          </p:txBody>
        </p:sp>
        <p:sp>
          <p:nvSpPr>
            <p:cNvPr id="1460242"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1460243"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1460244"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en-US"/>
            </a:p>
          </p:txBody>
        </p:sp>
        <p:sp>
          <p:nvSpPr>
            <p:cNvPr id="1460245"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en-US"/>
            </a:p>
          </p:txBody>
        </p:sp>
        <p:sp>
          <p:nvSpPr>
            <p:cNvPr id="1460246"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1460247"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1460248"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en-US"/>
            </a:p>
          </p:txBody>
        </p:sp>
        <p:sp>
          <p:nvSpPr>
            <p:cNvPr id="1460249"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1460250"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1460251"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1460252"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1460253"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en-US"/>
            </a:p>
          </p:txBody>
        </p:sp>
        <p:sp>
          <p:nvSpPr>
            <p:cNvPr id="1460254"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en-US"/>
            </a:p>
          </p:txBody>
        </p:sp>
        <p:sp>
          <p:nvSpPr>
            <p:cNvPr id="1460255"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1460256"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1460257"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en-US"/>
            </a:p>
          </p:txBody>
        </p:sp>
        <p:sp>
          <p:nvSpPr>
            <p:cNvPr id="1460258"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1460259"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1460260"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1460261"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1460262"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en-US"/>
            </a:p>
          </p:txBody>
        </p:sp>
        <p:sp>
          <p:nvSpPr>
            <p:cNvPr id="1460263"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en-US"/>
            </a:p>
          </p:txBody>
        </p:sp>
      </p:grpSp>
      <p:sp>
        <p:nvSpPr>
          <p:cNvPr id="1460264"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CA03135-4BCA-42B7-950E-C39F136B5F92}" type="slidenum">
              <a:rPr lang="en-US" altLang="en-US"/>
              <a:pPr/>
              <a:t>‹#›</a:t>
            </a:fld>
            <a:endParaRPr lang="en-US" alt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6772B91-E097-4895-A717-14609E23B8D5}" type="slidenum">
              <a:rPr lang="en-US" altLang="en-US"/>
              <a:pPr/>
              <a:t>‹#›</a:t>
            </a:fld>
            <a:endParaRPr lang="en-US" alt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B8D2BC1-6AC0-440D-ACFC-9B0A36AF41E4}" type="slidenum">
              <a:rPr lang="en-US" altLang="en-US"/>
              <a:pPr/>
              <a:t>‹#›</a:t>
            </a:fld>
            <a:endParaRPr lang="en-US" alt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3C2A151-7699-4252-873C-DEDCC4DC5B07}" type="slidenum">
              <a:rPr lang="en-US" altLang="en-US"/>
              <a:pPr/>
              <a:t>‹#›</a:t>
            </a:fld>
            <a:endParaRPr lang="en-US" alt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2A125DC-EE17-466E-AD79-03723EBB3A10}" type="slidenum">
              <a:rPr lang="en-US" altLang="en-US"/>
              <a:pPr/>
              <a:t>‹#›</a:t>
            </a:fld>
            <a:endParaRPr lang="en-US" alt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7A4E0C0-32E2-4410-BB9A-A57C0CD08A6E}" type="slidenum">
              <a:rPr lang="en-US"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00F50CF-9BFE-4383-9CAE-B8A99B3A5D78}" type="slidenum">
              <a:rPr lang="en-US"/>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4E43E19-A6D4-4CAC-AAFE-7DCDAB3F2C23}" type="slidenum">
              <a:rPr lang="en-US" altLang="en-US"/>
              <a:pPr/>
              <a:t>‹#›</a:t>
            </a:fld>
            <a:endParaRPr lang="en-US" alt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01AD5B5-F7CB-45CF-A9DC-F16D3F4BA4AF}" type="slidenum">
              <a:rPr lang="en-US" altLang="en-US"/>
              <a:pPr/>
              <a:t>‹#›</a:t>
            </a:fld>
            <a:endParaRPr lang="en-US" alt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C4915E2-CC0A-4756-BD78-9FB9875168CA}" type="slidenum">
              <a:rPr lang="en-US" altLang="en-US"/>
              <a:pPr/>
              <a:t>‹#›</a:t>
            </a:fld>
            <a:endParaRPr lang="en-US" alt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3C29221-AB44-4C16-8931-F20D5AF59B85}" type="slidenum">
              <a:rPr lang="en-US" altLang="en-US"/>
              <a:pPr/>
              <a:t>‹#›</a:t>
            </a:fld>
            <a:endParaRPr lang="en-US" alt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1658938" y="1600200"/>
            <a:ext cx="6837362" cy="3200400"/>
            <a:chOff x="1045" y="1008"/>
            <a:chExt cx="4307" cy="2016"/>
          </a:xfrm>
        </p:grpSpPr>
        <p:sp>
          <p:nvSpPr>
            <p:cNvPr id="1498115"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a:endParaRPr lang="en-US" sz="2400">
                <a:latin typeface="Times New Roman" pitchFamily="18" charset="0"/>
              </a:endParaRPr>
            </a:p>
          </p:txBody>
        </p:sp>
        <p:sp>
          <p:nvSpPr>
            <p:cNvPr id="1498116"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a:endParaRPr lang="en-US" sz="2400">
                <a:latin typeface="Times New Roman" pitchFamily="18" charset="0"/>
              </a:endParaRPr>
            </a:p>
          </p:txBody>
        </p:sp>
        <p:sp>
          <p:nvSpPr>
            <p:cNvPr id="149811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a:endParaRPr lang="en-US" sz="2400">
                <a:latin typeface="Times New Roman" pitchFamily="18" charset="0"/>
              </a:endParaRPr>
            </a:p>
          </p:txBody>
        </p:sp>
        <p:sp>
          <p:nvSpPr>
            <p:cNvPr id="1498118"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a:endParaRPr lang="en-US" sz="2400">
                <a:latin typeface="Times New Roman" pitchFamily="18" charset="0"/>
              </a:endParaRPr>
            </a:p>
          </p:txBody>
        </p:sp>
        <p:sp>
          <p:nvSpPr>
            <p:cNvPr id="1498119"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a:endParaRPr lang="en-US" sz="2400">
                <a:latin typeface="Times New Roman" pitchFamily="18" charset="0"/>
              </a:endParaRPr>
            </a:p>
          </p:txBody>
        </p:sp>
        <p:sp>
          <p:nvSpPr>
            <p:cNvPr id="149812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a:endParaRPr lang="en-US" sz="2400">
                <a:latin typeface="Times New Roman" pitchFamily="18" charset="0"/>
              </a:endParaRPr>
            </a:p>
          </p:txBody>
        </p:sp>
      </p:grpSp>
      <p:sp>
        <p:nvSpPr>
          <p:cNvPr id="1498121" name="Rectangle 9"/>
          <p:cNvSpPr>
            <a:spLocks noGrp="1" noChangeArrowheads="1"/>
          </p:cNvSpPr>
          <p:nvPr>
            <p:ph type="dt" sz="half" idx="2"/>
          </p:nvPr>
        </p:nvSpPr>
        <p:spPr/>
        <p:txBody>
          <a:bodyPr/>
          <a:lstStyle>
            <a:lvl1pPr>
              <a:defRPr/>
            </a:lvl1pPr>
          </a:lstStyle>
          <a:p>
            <a:endParaRPr lang="en-US"/>
          </a:p>
        </p:txBody>
      </p:sp>
      <p:sp>
        <p:nvSpPr>
          <p:cNvPr id="1498122" name="Rectangle 10"/>
          <p:cNvSpPr>
            <a:spLocks noGrp="1" noChangeArrowheads="1"/>
          </p:cNvSpPr>
          <p:nvPr>
            <p:ph type="ftr" sz="quarter" idx="3"/>
          </p:nvPr>
        </p:nvSpPr>
        <p:spPr/>
        <p:txBody>
          <a:bodyPr/>
          <a:lstStyle>
            <a:lvl1pPr>
              <a:defRPr/>
            </a:lvl1pPr>
          </a:lstStyle>
          <a:p>
            <a:endParaRPr lang="en-US"/>
          </a:p>
        </p:txBody>
      </p:sp>
      <p:sp>
        <p:nvSpPr>
          <p:cNvPr id="1498123" name="Rectangle 11"/>
          <p:cNvSpPr>
            <a:spLocks noGrp="1" noChangeArrowheads="1"/>
          </p:cNvSpPr>
          <p:nvPr>
            <p:ph type="sldNum" sz="quarter" idx="4"/>
          </p:nvPr>
        </p:nvSpPr>
        <p:spPr/>
        <p:txBody>
          <a:bodyPr/>
          <a:lstStyle>
            <a:lvl1pPr>
              <a:defRPr/>
            </a:lvl1pPr>
          </a:lstStyle>
          <a:p>
            <a:fld id="{4B94D70E-4C75-4D33-9B67-CA9C7C578C3D}" type="slidenum">
              <a:rPr lang="en-US"/>
              <a:pPr/>
              <a:t>‹#›</a:t>
            </a:fld>
            <a:endParaRPr lang="en-US"/>
          </a:p>
        </p:txBody>
      </p:sp>
      <p:sp>
        <p:nvSpPr>
          <p:cNvPr id="1498124" name="Rectangle 12"/>
          <p:cNvSpPr>
            <a:spLocks noGrp="1" noChangeArrowheads="1"/>
          </p:cNvSpPr>
          <p:nvPr>
            <p:ph type="ctrTitle"/>
          </p:nvPr>
        </p:nvSpPr>
        <p:spPr>
          <a:xfrm>
            <a:off x="685800" y="1219200"/>
            <a:ext cx="7772400" cy="1933575"/>
          </a:xfrm>
        </p:spPr>
        <p:txBody>
          <a:bodyPr anchor="b"/>
          <a:lstStyle>
            <a:lvl1pPr>
              <a:defRPr/>
            </a:lvl1pPr>
          </a:lstStyle>
          <a:p>
            <a:r>
              <a:rPr lang="en-US"/>
              <a:t>Click to edit Master title style</a:t>
            </a:r>
          </a:p>
        </p:txBody>
      </p:sp>
      <p:sp>
        <p:nvSpPr>
          <p:cNvPr id="1498125" name="Rectangle 13"/>
          <p:cNvSpPr>
            <a:spLocks noGrp="1" noChangeArrowheads="1"/>
          </p:cNvSpPr>
          <p:nvPr>
            <p:ph type="subTitle" idx="1"/>
          </p:nvPr>
        </p:nvSpPr>
        <p:spPr>
          <a:xfrm>
            <a:off x="2057400" y="3505200"/>
            <a:ext cx="6400800" cy="1752600"/>
          </a:xfrm>
        </p:spPr>
        <p:txBody>
          <a:bodyPr/>
          <a:lstStyle>
            <a:lvl1pPr marL="0" indent="0" algn="ctr">
              <a:buFont typeface="Wingdings" pitchFamily="2" charset="2"/>
              <a:buNone/>
              <a:defRPr/>
            </a:lvl1pPr>
          </a:lstStyle>
          <a:p>
            <a:r>
              <a:rPr lang="en-US"/>
              <a:t>Click to edit Master subtitle style</a:t>
            </a:r>
          </a:p>
        </p:txBody>
      </p:sp>
    </p:spTree>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954F23-C1B4-4E20-8F8F-B8147F84E084}" type="slidenum">
              <a:rPr lang="en-US"/>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071A99-49E1-4B4E-A81C-648B9759C3F4}" type="slidenum">
              <a:rPr lang="en-US"/>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26CEF7A-269D-45D8-BB29-55058EBED8E4}" type="slidenum">
              <a:rPr lang="en-US"/>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6F14C5A-D067-4DA6-A24F-0133A374BA85}" type="slidenum">
              <a:rPr lang="en-US"/>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E7EEE77-55BD-4F7E-B83E-0E49E8F2D343}"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4EDA46B-2D81-4E57-84B3-0FB9F670F586}" type="slidenum">
              <a:rPr lang="en-US"/>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13E4797-F239-4AC0-AE8B-A017B5252992}" type="slidenum">
              <a:rPr lang="en-US"/>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4E152EC-0AE3-4804-8A8B-E86D672948EB}" type="slidenum">
              <a:rPr lang="en-US"/>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6006E2A-CE86-4E8C-8197-B624E1B6F270}" type="slidenum">
              <a:rPr lang="en-US"/>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009C77-68E8-43DF-845C-C5D421779862}" type="slidenum">
              <a:rPr lang="en-US"/>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030D05-53F5-468B-8681-2AD2378B0797}" type="slidenum">
              <a:rPr lang="en-US"/>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50323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sz="2400">
                <a:latin typeface="Times New Roman" pitchFamily="18" charset="0"/>
              </a:endParaRPr>
            </a:p>
          </p:txBody>
        </p:sp>
        <p:sp>
          <p:nvSpPr>
            <p:cNvPr id="150323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150323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150323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150324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150324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150324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150324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150324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150324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150324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150324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grpSp>
      </p:grpSp>
      <p:sp>
        <p:nvSpPr>
          <p:cNvPr id="1503248"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1503249" name="Rectangle 17"/>
          <p:cNvSpPr>
            <a:spLocks noGrp="1" noChangeArrowheads="1"/>
          </p:cNvSpPr>
          <p:nvPr>
            <p:ph type="ftr" sz="quarter" idx="3"/>
          </p:nvPr>
        </p:nvSpPr>
        <p:spPr/>
        <p:txBody>
          <a:bodyPr/>
          <a:lstStyle>
            <a:lvl1pPr>
              <a:defRPr/>
            </a:lvl1pPr>
          </a:lstStyle>
          <a:p>
            <a:endParaRPr lang="en-US"/>
          </a:p>
        </p:txBody>
      </p:sp>
      <p:sp>
        <p:nvSpPr>
          <p:cNvPr id="1503250" name="Rectangle 18"/>
          <p:cNvSpPr>
            <a:spLocks noGrp="1" noChangeArrowheads="1"/>
          </p:cNvSpPr>
          <p:nvPr>
            <p:ph type="sldNum" sz="quarter" idx="4"/>
          </p:nvPr>
        </p:nvSpPr>
        <p:spPr/>
        <p:txBody>
          <a:bodyPr/>
          <a:lstStyle>
            <a:lvl1pPr>
              <a:defRPr/>
            </a:lvl1pPr>
          </a:lstStyle>
          <a:p>
            <a:fld id="{A6CC0841-AC46-4878-A768-8563D85E362F}" type="slidenum">
              <a:rPr lang="en-US"/>
              <a:pPr/>
              <a:t>‹#›</a:t>
            </a:fld>
            <a:endParaRPr lang="en-US"/>
          </a:p>
        </p:txBody>
      </p:sp>
      <p:sp>
        <p:nvSpPr>
          <p:cNvPr id="150325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150325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CA1E219-6A67-42EF-B1C2-600A61C7A250}"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1AF2492-CDE6-40D9-B7D9-D0D428D89A32}"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78A795EC-025A-409F-A0A0-A9BB8FD347CC}"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063A14CD-11B9-4035-ADC0-022BF0EA5F7F}"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3EA019A-249E-4689-B6FB-201252157639}" type="slidenum">
              <a:rPr lang="en-US"/>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3F4BEC46-CC5F-4A5B-A4C8-A6F440D7FA00}"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FF4D0D77-27EC-4DC7-86F7-61E7B7B95CE0}"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78DEEE0C-7A97-41CB-A8FF-FDDB42834E46}"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BE2E091-95E1-4607-B849-73E6B41BAC27}"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8C99DCED-BF20-4EF9-862F-5668A5827A59}"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AAF7202-8A4D-4023-8909-072CE747B140}"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009063" cy="1052513"/>
            <a:chOff x="0" y="1536"/>
            <a:chExt cx="5675" cy="663"/>
          </a:xfrm>
        </p:grpSpPr>
        <p:grpSp>
          <p:nvGrpSpPr>
            <p:cNvPr id="3" name="Group 3"/>
            <p:cNvGrpSpPr>
              <a:grpSpLocks/>
            </p:cNvGrpSpPr>
            <p:nvPr/>
          </p:nvGrpSpPr>
          <p:grpSpPr bwMode="auto">
            <a:xfrm>
              <a:off x="183" y="1604"/>
              <a:ext cx="448" cy="299"/>
              <a:chOff x="720" y="336"/>
              <a:chExt cx="624" cy="432"/>
            </a:xfrm>
          </p:grpSpPr>
          <p:sp>
            <p:nvSpPr>
              <p:cNvPr id="1559556"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n-US"/>
              </a:p>
            </p:txBody>
          </p:sp>
          <p:sp>
            <p:nvSpPr>
              <p:cNvPr id="1559557"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n-US"/>
              </a:p>
            </p:txBody>
          </p:sp>
        </p:grpSp>
        <p:grpSp>
          <p:nvGrpSpPr>
            <p:cNvPr id="4" name="Group 6"/>
            <p:cNvGrpSpPr>
              <a:grpSpLocks/>
            </p:cNvGrpSpPr>
            <p:nvPr/>
          </p:nvGrpSpPr>
          <p:grpSpPr bwMode="auto">
            <a:xfrm>
              <a:off x="261" y="1870"/>
              <a:ext cx="465" cy="299"/>
              <a:chOff x="912" y="2640"/>
              <a:chExt cx="672" cy="432"/>
            </a:xfrm>
          </p:grpSpPr>
          <p:sp>
            <p:nvSpPr>
              <p:cNvPr id="1559559"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n-US"/>
              </a:p>
            </p:txBody>
          </p:sp>
          <p:sp>
            <p:nvSpPr>
              <p:cNvPr id="1559560"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n-US"/>
              </a:p>
            </p:txBody>
          </p:sp>
        </p:grpSp>
        <p:sp>
          <p:nvSpPr>
            <p:cNvPr id="1559561"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n-US"/>
            </a:p>
          </p:txBody>
        </p:sp>
        <p:sp>
          <p:nvSpPr>
            <p:cNvPr id="1559562"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n-US"/>
            </a:p>
          </p:txBody>
        </p:sp>
        <p:sp>
          <p:nvSpPr>
            <p:cNvPr id="1559563"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grpSp>
      <p:sp>
        <p:nvSpPr>
          <p:cNvPr id="1559564"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155956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559566"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p>
        </p:txBody>
      </p:sp>
      <p:sp>
        <p:nvSpPr>
          <p:cNvPr id="1559567"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1559568"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B70963BF-CFB9-4FDC-B9FB-C884A2181875}" type="slidenum">
              <a:rPr lang="en-US"/>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2D2A57-3A26-4776-BEA7-A95179579F0E}" type="slidenum">
              <a:rPr lang="en-US"/>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6A3B38-F8FE-4A62-A7D8-51FA9E3F6C1F}" type="slidenum">
              <a:rPr lang="en-US"/>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7E25A8-0CA8-433D-8F22-D017C89623A3}"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A45D788-08B8-4673-B28A-E4568596366B}" type="slidenum">
              <a:rPr lang="en-US"/>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86CEAA9-8732-4A30-AD6D-64154D74FD8A}" type="slidenum">
              <a:rPr lang="en-US"/>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F306B5E-F2CB-4687-AB4D-FC2DDC4604BA}" type="slidenum">
              <a:rPr lang="en-US"/>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B8CA59C-7C4F-4D7B-AD71-2619E094787B}" type="slidenum">
              <a:rPr lang="en-US"/>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1DA1EBC-1CE0-4DA5-B3F9-40645C6CFEFE}" type="slidenum">
              <a:rPr lang="en-US"/>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E464B3B-876D-4204-A5F0-7F3F0AA4C58B}" type="slidenum">
              <a:rPr lang="en-US"/>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3D732A-7632-4695-931E-0CED422283F9}" type="slidenum">
              <a:rPr lang="en-US"/>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40479E-1A4C-4FBE-8C2B-C0848D496C52}" type="slidenum">
              <a:rPr lang="en-US"/>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1986" name="Picture 2" descr="titlemaster_med"/>
          <p:cNvPicPr>
            <a:picLocks noChangeAspect="1" noChangeArrowheads="1"/>
          </p:cNvPicPr>
          <p:nvPr/>
        </p:nvPicPr>
        <p:blipFill>
          <a:blip r:embed="rId2"/>
          <a:srcRect/>
          <a:stretch>
            <a:fillRect/>
          </a:stretch>
        </p:blipFill>
        <p:spPr bwMode="ltGray">
          <a:xfrm>
            <a:off x="0" y="0"/>
            <a:ext cx="9144000" cy="6862763"/>
          </a:xfrm>
          <a:prstGeom prst="rect">
            <a:avLst/>
          </a:prstGeom>
          <a:noFill/>
        </p:spPr>
      </p:pic>
      <p:sp>
        <p:nvSpPr>
          <p:cNvPr id="41987" name="Rectangle 3"/>
          <p:cNvSpPr>
            <a:spLocks noGrp="1" noChangeArrowheads="1"/>
          </p:cNvSpPr>
          <p:nvPr>
            <p:ph type="dt" sz="half" idx="2"/>
          </p:nvPr>
        </p:nvSpPr>
        <p:spPr>
          <a:xfrm>
            <a:off x="304800" y="6248400"/>
            <a:ext cx="1905000" cy="457200"/>
          </a:xfrm>
        </p:spPr>
        <p:txBody>
          <a:bodyPr/>
          <a:lstStyle>
            <a:lvl1pPr>
              <a:defRPr/>
            </a:lvl1pPr>
          </a:lstStyle>
          <a:p>
            <a:endParaRPr lang="en-US"/>
          </a:p>
        </p:txBody>
      </p:sp>
      <p:sp>
        <p:nvSpPr>
          <p:cNvPr id="41988" name="Rectangle 4"/>
          <p:cNvSpPr>
            <a:spLocks noGrp="1" noChangeArrowheads="1"/>
          </p:cNvSpPr>
          <p:nvPr>
            <p:ph type="ftr" sz="quarter" idx="3"/>
          </p:nvPr>
        </p:nvSpPr>
        <p:spPr/>
        <p:txBody>
          <a:bodyPr/>
          <a:lstStyle>
            <a:lvl1pPr>
              <a:defRPr/>
            </a:lvl1pPr>
          </a:lstStyle>
          <a:p>
            <a:endParaRPr lang="en-US"/>
          </a:p>
        </p:txBody>
      </p:sp>
      <p:sp>
        <p:nvSpPr>
          <p:cNvPr id="41989" name="Rectangle 5"/>
          <p:cNvSpPr>
            <a:spLocks noGrp="1" noChangeArrowheads="1"/>
          </p:cNvSpPr>
          <p:nvPr>
            <p:ph type="sldNum" sz="quarter" idx="4"/>
          </p:nvPr>
        </p:nvSpPr>
        <p:spPr>
          <a:xfrm>
            <a:off x="7010400" y="6248400"/>
            <a:ext cx="1905000" cy="457200"/>
          </a:xfrm>
        </p:spPr>
        <p:txBody>
          <a:bodyPr/>
          <a:lstStyle>
            <a:lvl1pPr>
              <a:defRPr/>
            </a:lvl1pPr>
          </a:lstStyle>
          <a:p>
            <a:fld id="{5EADEB26-4B01-4F10-A565-540A46A02C92}" type="slidenum">
              <a:rPr lang="en-US"/>
              <a:pPr/>
              <a:t>‹#›</a:t>
            </a:fld>
            <a:endParaRPr lang="en-US"/>
          </a:p>
        </p:txBody>
      </p:sp>
      <p:sp>
        <p:nvSpPr>
          <p:cNvPr id="41990"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n-US"/>
              <a:t>Click to edit Master subtitle style</a:t>
            </a:r>
          </a:p>
        </p:txBody>
      </p:sp>
      <p:sp>
        <p:nvSpPr>
          <p:cNvPr id="41991"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n-US"/>
              <a:t>Click to edit Master title style</a:t>
            </a:r>
          </a:p>
        </p:txBody>
      </p:sp>
    </p:spTree>
  </p:cSld>
  <p:clrMapOvr>
    <a:masterClrMapping/>
  </p:clrMapOvr>
  <p:transition spd="slow"/>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273B43-5721-481E-AAAB-141FFB73CB6F}" type="slidenum">
              <a:rPr lang="en-US"/>
              <a:pPr/>
              <a:t>‹#›</a:t>
            </a:fld>
            <a:endParaRPr lang="en-US"/>
          </a:p>
        </p:txBody>
      </p:sp>
    </p:spTree>
  </p:cSld>
  <p:clrMapOvr>
    <a:masterClrMapping/>
  </p:clrMapOvr>
  <p:transition spd="slow"/>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FE7260-E592-49D1-A20C-A0E5A8D591B7}" type="slidenum">
              <a:rPr lang="en-US"/>
              <a:pPr/>
              <a:t>‹#›</a:t>
            </a:fld>
            <a:endParaRPr lang="en-US"/>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1B3042A-DD9B-44F3-91BE-EE1D56648B93}" type="slidenum">
              <a:rPr lang="en-US"/>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F65445-4B72-4219-818B-83B669F0D8B1}" type="slidenum">
              <a:rPr lang="en-US"/>
              <a:pPr/>
              <a:t>‹#›</a:t>
            </a:fld>
            <a:endParaRPr lang="en-US"/>
          </a:p>
        </p:txBody>
      </p:sp>
    </p:spTree>
  </p:cSld>
  <p:clrMapOvr>
    <a:masterClrMapping/>
  </p:clrMapOvr>
  <p:transition spd="slow"/>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B88E0C0-773A-454E-84B4-6A639CA7BA9F}" type="slidenum">
              <a:rPr lang="en-US"/>
              <a:pPr/>
              <a:t>‹#›</a:t>
            </a:fld>
            <a:endParaRPr lang="en-US"/>
          </a:p>
        </p:txBody>
      </p:sp>
    </p:spTree>
  </p:cSld>
  <p:clrMapOvr>
    <a:masterClrMapping/>
  </p:clrMapOvr>
  <p:transition spd="slow"/>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E08E078-485D-4D84-B196-827E2725FE91}" type="slidenum">
              <a:rPr lang="en-US"/>
              <a:pPr/>
              <a:t>‹#›</a:t>
            </a:fld>
            <a:endParaRPr lang="en-US"/>
          </a:p>
        </p:txBody>
      </p:sp>
    </p:spTree>
  </p:cSld>
  <p:clrMapOvr>
    <a:masterClrMapping/>
  </p:clrMapOvr>
  <p:transition spd="slow"/>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162E10B-133B-4FB1-BD16-692CA7C2519F}" type="slidenum">
              <a:rPr lang="en-US"/>
              <a:pPr/>
              <a:t>‹#›</a:t>
            </a:fld>
            <a:endParaRPr lang="en-US"/>
          </a:p>
        </p:txBody>
      </p:sp>
    </p:spTree>
  </p:cSld>
  <p:clrMapOvr>
    <a:masterClrMapping/>
  </p:clrMapOvr>
  <p:transition spd="slow"/>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B495F46-AB35-4DB7-A09F-123057C6C816}" type="slidenum">
              <a:rPr lang="en-US"/>
              <a:pPr/>
              <a:t>‹#›</a:t>
            </a:fld>
            <a:endParaRPr lang="en-US"/>
          </a:p>
        </p:txBody>
      </p:sp>
    </p:spTree>
  </p:cSld>
  <p:clrMapOvr>
    <a:masterClrMapping/>
  </p:clrMapOvr>
  <p:transition spd="slow"/>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1BC051-ABFA-4715-A1D5-1A44538930EE}" type="slidenum">
              <a:rPr lang="en-US"/>
              <a:pPr/>
              <a:t>‹#›</a:t>
            </a:fld>
            <a:endParaRPr lang="en-US"/>
          </a:p>
        </p:txBody>
      </p:sp>
    </p:spTree>
  </p:cSld>
  <p:clrMapOvr>
    <a:masterClrMapping/>
  </p:clrMapOvr>
  <p:transition spd="slow"/>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9356A7-9AE5-4DFD-BB83-EBEE57523A85}" type="slidenum">
              <a:rPr lang="en-US"/>
              <a:pPr/>
              <a:t>‹#›</a:t>
            </a:fld>
            <a:endParaRPr lang="en-US"/>
          </a:p>
        </p:txBody>
      </p:sp>
    </p:spTree>
  </p:cSld>
  <p:clrMapOvr>
    <a:masterClrMapping/>
  </p:clrMapOvr>
  <p:transition spd="slow"/>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28600"/>
            <a:ext cx="1600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38400" y="228600"/>
            <a:ext cx="4648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CB74FB-AE20-4BCA-9518-2E6A72AB99EF}" type="slidenum">
              <a:rPr lang="en-US"/>
              <a:pPr/>
              <a:t>‹#›</a:t>
            </a:fld>
            <a:endParaRPr lang="en-US"/>
          </a:p>
        </p:txBody>
      </p:sp>
    </p:spTree>
  </p:cSld>
  <p:clrMapOvr>
    <a:masterClrMapping/>
  </p:clrMapOvr>
  <p:transition spd="slow"/>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n-US"/>
          </a:p>
        </p:txBody>
      </p:sp>
      <p:sp>
        <p:nvSpPr>
          <p:cNvPr id="7171"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717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7173" name="Rectangle 5"/>
          <p:cNvSpPr>
            <a:spLocks noGrp="1" noChangeArrowheads="1"/>
          </p:cNvSpPr>
          <p:nvPr>
            <p:ph type="dt" sz="half" idx="2"/>
          </p:nvPr>
        </p:nvSpPr>
        <p:spPr/>
        <p:txBody>
          <a:bodyPr/>
          <a:lstStyle>
            <a:lvl1pPr>
              <a:defRPr/>
            </a:lvl1pPr>
          </a:lstStyle>
          <a:p>
            <a:endParaRPr lang="en-US" altLang="en-US"/>
          </a:p>
        </p:txBody>
      </p:sp>
      <p:sp>
        <p:nvSpPr>
          <p:cNvPr id="7174" name="Rectangle 6"/>
          <p:cNvSpPr>
            <a:spLocks noGrp="1" noChangeArrowheads="1"/>
          </p:cNvSpPr>
          <p:nvPr>
            <p:ph type="ftr" sz="quarter" idx="3"/>
          </p:nvPr>
        </p:nvSpPr>
        <p:spPr/>
        <p:txBody>
          <a:bodyPr/>
          <a:lstStyle>
            <a:lvl1pPr>
              <a:defRPr/>
            </a:lvl1pPr>
          </a:lstStyle>
          <a:p>
            <a:endParaRPr lang="en-US" altLang="en-US"/>
          </a:p>
        </p:txBody>
      </p:sp>
      <p:sp>
        <p:nvSpPr>
          <p:cNvPr id="7175" name="Rectangle 7"/>
          <p:cNvSpPr>
            <a:spLocks noGrp="1" noChangeArrowheads="1"/>
          </p:cNvSpPr>
          <p:nvPr>
            <p:ph type="sldNum" sz="quarter" idx="4"/>
          </p:nvPr>
        </p:nvSpPr>
        <p:spPr/>
        <p:txBody>
          <a:bodyPr/>
          <a:lstStyle>
            <a:lvl1pPr>
              <a:defRPr/>
            </a:lvl1pPr>
          </a:lstStyle>
          <a:p>
            <a:fld id="{62A47C85-BCEF-4CF2-9B2A-A96B9EC37697}" type="slidenum">
              <a:rPr lang="en-US" altLang="en-US"/>
              <a:pPr/>
              <a:t>‹#›</a:t>
            </a:fld>
            <a:endParaRPr lang="en-US" altLang="en-US"/>
          </a:p>
        </p:txBody>
      </p:sp>
      <p:grpSp>
        <p:nvGrpSpPr>
          <p:cNvPr id="2" name="Group 8"/>
          <p:cNvGrpSpPr>
            <a:grpSpLocks/>
          </p:cNvGrpSpPr>
          <p:nvPr/>
        </p:nvGrpSpPr>
        <p:grpSpPr bwMode="auto">
          <a:xfrm>
            <a:off x="7493000" y="2992438"/>
            <a:ext cx="1338263" cy="2189162"/>
            <a:chOff x="4704" y="1885"/>
            <a:chExt cx="843" cy="1379"/>
          </a:xfrm>
        </p:grpSpPr>
        <p:sp>
          <p:nvSpPr>
            <p:cNvPr id="7177"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en-US"/>
            </a:p>
          </p:txBody>
        </p:sp>
        <p:sp>
          <p:nvSpPr>
            <p:cNvPr id="7178"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en-US"/>
            </a:p>
          </p:txBody>
        </p:sp>
        <p:sp>
          <p:nvSpPr>
            <p:cNvPr id="7179"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en-US"/>
            </a:p>
          </p:txBody>
        </p:sp>
        <p:sp>
          <p:nvSpPr>
            <p:cNvPr id="7180"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en-US"/>
            </a:p>
          </p:txBody>
        </p:sp>
        <p:sp>
          <p:nvSpPr>
            <p:cNvPr id="7181"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en-US"/>
            </a:p>
          </p:txBody>
        </p:sp>
        <p:sp>
          <p:nvSpPr>
            <p:cNvPr id="7182"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en-US"/>
            </a:p>
          </p:txBody>
        </p:sp>
        <p:sp>
          <p:nvSpPr>
            <p:cNvPr id="7183"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en-US"/>
            </a:p>
          </p:txBody>
        </p:sp>
        <p:sp>
          <p:nvSpPr>
            <p:cNvPr id="7184"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en-US"/>
            </a:p>
          </p:txBody>
        </p:sp>
        <p:sp>
          <p:nvSpPr>
            <p:cNvPr id="7185"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en-US"/>
            </a:p>
          </p:txBody>
        </p:sp>
        <p:sp>
          <p:nvSpPr>
            <p:cNvPr id="7186"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7187"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7188"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en-US"/>
            </a:p>
          </p:txBody>
        </p:sp>
        <p:sp>
          <p:nvSpPr>
            <p:cNvPr id="7189"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en-US"/>
            </a:p>
          </p:txBody>
        </p:sp>
        <p:sp>
          <p:nvSpPr>
            <p:cNvPr id="7190"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7191"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7192"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en-US"/>
            </a:p>
          </p:txBody>
        </p:sp>
        <p:sp>
          <p:nvSpPr>
            <p:cNvPr id="7193"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7194"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7195"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7196"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7197"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en-US"/>
            </a:p>
          </p:txBody>
        </p:sp>
        <p:sp>
          <p:nvSpPr>
            <p:cNvPr id="7198"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en-US"/>
            </a:p>
          </p:txBody>
        </p:sp>
        <p:sp>
          <p:nvSpPr>
            <p:cNvPr id="7199"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7200"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7201"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en-US"/>
            </a:p>
          </p:txBody>
        </p:sp>
        <p:sp>
          <p:nvSpPr>
            <p:cNvPr id="7202"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7203"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7204"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7205"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7206"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en-US"/>
            </a:p>
          </p:txBody>
        </p:sp>
        <p:sp>
          <p:nvSpPr>
            <p:cNvPr id="7207"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en-US"/>
            </a:p>
          </p:txBody>
        </p:sp>
      </p:grpSp>
      <p:sp>
        <p:nvSpPr>
          <p:cNvPr id="7208"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27AC64B-595E-408E-94F5-0C5E9FF2519C}" type="slidenum">
              <a:rPr lang="en-US" altLang="en-US"/>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D5A7FD6-4D6C-47AE-99E9-1AC84B6092A6}" type="slidenum">
              <a:rPr lang="en-US"/>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C2F9371-4D11-4987-B0AE-28BDFD513105}" type="slidenum">
              <a:rPr lang="en-US" altLang="en-US"/>
              <a:pPr/>
              <a:t>‹#›</a:t>
            </a:fld>
            <a:endParaRPr lang="en-US" alt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3E09894-3912-4AFF-9418-CB23224F3E73}" type="slidenum">
              <a:rPr lang="en-US" altLang="en-US"/>
              <a:pPr/>
              <a:t>‹#›</a:t>
            </a:fld>
            <a:endParaRPr lang="en-US" alt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5E2084F5-BB52-46CF-B7DA-AA38371768D3}" type="slidenum">
              <a:rPr lang="en-US" altLang="en-US"/>
              <a:pPr/>
              <a:t>‹#›</a:t>
            </a:fld>
            <a:endParaRPr lang="en-US" alt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25D8415-F2B2-441F-82EA-904C16E2D816}" type="slidenum">
              <a:rPr lang="en-US" altLang="en-US"/>
              <a:pPr/>
              <a:t>‹#›</a:t>
            </a:fld>
            <a:endParaRPr lang="en-US" alt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AEE5CF2-6086-4829-AA2B-1AB9F347A29A}" type="slidenum">
              <a:rPr lang="en-US" altLang="en-US"/>
              <a:pPr/>
              <a:t>‹#›</a:t>
            </a:fld>
            <a:endParaRPr lang="en-US" alt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F778B0C-5D3E-41BA-B0B4-217A1FADEBA1}" type="slidenum">
              <a:rPr lang="en-US" altLang="en-US"/>
              <a:pPr/>
              <a:t>‹#›</a:t>
            </a:fld>
            <a:endParaRPr lang="en-US" alt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2A5F0BD-6DBA-43FC-AE3D-1EC909F5C17A}" type="slidenum">
              <a:rPr lang="en-US" altLang="en-US"/>
              <a:pPr/>
              <a:t>‹#›</a:t>
            </a:fld>
            <a:endParaRPr lang="en-US" alt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D48533C-0DB1-48E8-B337-6C4B2C5F23DA}" type="slidenum">
              <a:rPr lang="en-US" altLang="en-US"/>
              <a:pPr/>
              <a:t>‹#›</a:t>
            </a:fld>
            <a:endParaRPr lang="en-US" alt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4DFB424-278C-470E-8EB8-00CE2C41ABA3}" type="slidenum">
              <a:rPr lang="en-US" altLang="en-US"/>
              <a:pPr/>
              <a:t>‹#›</a:t>
            </a:fld>
            <a:endParaRPr lang="en-US" alt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59875" cy="6858000"/>
            <a:chOff x="0" y="0"/>
            <a:chExt cx="5770" cy="4320"/>
          </a:xfrm>
        </p:grpSpPr>
        <p:sp>
          <p:nvSpPr>
            <p:cNvPr id="1433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endParaRPr lang="en-US"/>
            </a:p>
          </p:txBody>
        </p:sp>
        <p:sp>
          <p:nvSpPr>
            <p:cNvPr id="14340"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4341"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4342"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endParaRPr lang="en-US"/>
            </a:p>
          </p:txBody>
        </p:sp>
        <p:sp>
          <p:nvSpPr>
            <p:cNvPr id="14343"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4344"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434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endParaRPr lang="en-US"/>
            </a:p>
          </p:txBody>
        </p:sp>
        <p:sp>
          <p:nvSpPr>
            <p:cNvPr id="1434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endParaRPr lang="en-US"/>
            </a:p>
          </p:txBody>
        </p:sp>
        <p:sp>
          <p:nvSpPr>
            <p:cNvPr id="14347"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4348"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4349"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endParaRPr lang="en-US"/>
            </a:p>
          </p:txBody>
        </p:sp>
        <p:sp>
          <p:nvSpPr>
            <p:cNvPr id="14350"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endParaRPr lang="en-US"/>
            </a:p>
          </p:txBody>
        </p:sp>
        <p:sp>
          <p:nvSpPr>
            <p:cNvPr id="1435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en-US"/>
            </a:p>
          </p:txBody>
        </p:sp>
        <p:sp>
          <p:nvSpPr>
            <p:cNvPr id="14352"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endParaRPr lang="en-US"/>
            </a:p>
          </p:txBody>
        </p:sp>
        <p:sp>
          <p:nvSpPr>
            <p:cNvPr id="1435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endParaRPr lang="en-US"/>
            </a:p>
          </p:txBody>
        </p:sp>
        <p:sp>
          <p:nvSpPr>
            <p:cNvPr id="14354"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435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en-US"/>
            </a:p>
          </p:txBody>
        </p:sp>
        <p:sp>
          <p:nvSpPr>
            <p:cNvPr id="14356"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4357"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4358"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endParaRPr lang="en-US"/>
            </a:p>
          </p:txBody>
        </p:sp>
        <p:sp>
          <p:nvSpPr>
            <p:cNvPr id="14359"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endParaRPr lang="en-US"/>
            </a:p>
          </p:txBody>
        </p:sp>
      </p:grpSp>
      <p:sp>
        <p:nvSpPr>
          <p:cNvPr id="14360"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14361"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362" name="Rectangle 26"/>
          <p:cNvSpPr>
            <a:spLocks noGrp="1" noChangeArrowheads="1"/>
          </p:cNvSpPr>
          <p:nvPr>
            <p:ph type="dt" sz="quarter" idx="2"/>
          </p:nvPr>
        </p:nvSpPr>
        <p:spPr>
          <a:xfrm>
            <a:off x="457200" y="6243638"/>
            <a:ext cx="2133600" cy="457200"/>
          </a:xfrm>
        </p:spPr>
        <p:txBody>
          <a:bodyPr/>
          <a:lstStyle>
            <a:lvl1pPr>
              <a:defRPr/>
            </a:lvl1pPr>
          </a:lstStyle>
          <a:p>
            <a:endParaRPr lang="en-US"/>
          </a:p>
        </p:txBody>
      </p:sp>
      <p:sp>
        <p:nvSpPr>
          <p:cNvPr id="14363" name="Rectangle 27"/>
          <p:cNvSpPr>
            <a:spLocks noGrp="1" noChangeArrowheads="1"/>
          </p:cNvSpPr>
          <p:nvPr>
            <p:ph type="ftr" sz="quarter" idx="3"/>
          </p:nvPr>
        </p:nvSpPr>
        <p:spPr/>
        <p:txBody>
          <a:bodyPr/>
          <a:lstStyle>
            <a:lvl1pPr>
              <a:defRPr/>
            </a:lvl1pPr>
          </a:lstStyle>
          <a:p>
            <a:endParaRPr lang="en-US"/>
          </a:p>
        </p:txBody>
      </p:sp>
      <p:sp>
        <p:nvSpPr>
          <p:cNvPr id="14364" name="Rectangle 28"/>
          <p:cNvSpPr>
            <a:spLocks noGrp="1" noChangeArrowheads="1"/>
          </p:cNvSpPr>
          <p:nvPr>
            <p:ph type="sldNum" sz="quarter" idx="4"/>
          </p:nvPr>
        </p:nvSpPr>
        <p:spPr/>
        <p:txBody>
          <a:bodyPr/>
          <a:lstStyle>
            <a:lvl1pPr>
              <a:defRPr/>
            </a:lvl1pPr>
          </a:lstStyle>
          <a:p>
            <a:fld id="{FF3B1D2E-025B-4D2E-BEB8-451A7982E5A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4DED1D-4C79-45DC-9574-4E70D4B7AAC4}"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2F15B-C3F7-4197-8F47-E52889A77DF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A1CE4A7-F5B1-46D8-9030-BEA5832521E8}" type="slidenum">
              <a:rPr lang="en-US"/>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D64D0CE-904F-4EED-8CE7-A91D03B3486A}"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33360B7B-7E30-42E1-A255-24101BAC211F}"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74133DDF-4749-414A-B08D-418313A9D75A}"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6894FF87-F2E5-4056-8CA5-7661E8C2E62A}"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88949032-C0F3-4A9E-88A9-ED275AD3D77E}"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58288986-7A56-4EBB-B35B-8ED19AE29976}"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3BCCE057-156E-426A-B13B-15A5DDD4C970}"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5CEDD653-B205-4748-B3A1-A1DBC616171A}"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9F292B0-7BC5-47C0-A140-0A8BAE46CAA7}"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E3597178-9505-429A-9F82-B1179D4159B9}"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50A9F38-2BB0-41E5-A305-CD409C9E156E}" type="slidenum">
              <a:rPr lang="en-US"/>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9938" name="Picture 2" descr="titlemaster_med"/>
          <p:cNvPicPr>
            <a:picLocks noChangeAspect="1" noChangeArrowheads="1"/>
          </p:cNvPicPr>
          <p:nvPr/>
        </p:nvPicPr>
        <p:blipFill>
          <a:blip r:embed="rId2"/>
          <a:srcRect/>
          <a:stretch>
            <a:fillRect/>
          </a:stretch>
        </p:blipFill>
        <p:spPr bwMode="ltGray">
          <a:xfrm>
            <a:off x="0" y="0"/>
            <a:ext cx="9144000" cy="6862763"/>
          </a:xfrm>
          <a:prstGeom prst="rect">
            <a:avLst/>
          </a:prstGeom>
          <a:noFill/>
        </p:spPr>
      </p:pic>
      <p:sp>
        <p:nvSpPr>
          <p:cNvPr id="39939" name="Rectangle 3"/>
          <p:cNvSpPr>
            <a:spLocks noGrp="1" noChangeArrowheads="1"/>
          </p:cNvSpPr>
          <p:nvPr>
            <p:ph type="dt" sz="half" idx="2"/>
          </p:nvPr>
        </p:nvSpPr>
        <p:spPr>
          <a:xfrm>
            <a:off x="304800" y="6248400"/>
            <a:ext cx="1905000" cy="457200"/>
          </a:xfrm>
        </p:spPr>
        <p:txBody>
          <a:bodyPr/>
          <a:lstStyle>
            <a:lvl1pPr>
              <a:defRPr/>
            </a:lvl1pPr>
          </a:lstStyle>
          <a:p>
            <a:endParaRPr lang="en-US"/>
          </a:p>
        </p:txBody>
      </p:sp>
      <p:sp>
        <p:nvSpPr>
          <p:cNvPr id="39940" name="Rectangle 4"/>
          <p:cNvSpPr>
            <a:spLocks noGrp="1" noChangeArrowheads="1"/>
          </p:cNvSpPr>
          <p:nvPr>
            <p:ph type="ftr" sz="quarter" idx="3"/>
          </p:nvPr>
        </p:nvSpPr>
        <p:spPr/>
        <p:txBody>
          <a:bodyPr/>
          <a:lstStyle>
            <a:lvl1pPr>
              <a:defRPr/>
            </a:lvl1pPr>
          </a:lstStyle>
          <a:p>
            <a:endParaRPr lang="en-US"/>
          </a:p>
        </p:txBody>
      </p:sp>
      <p:sp>
        <p:nvSpPr>
          <p:cNvPr id="39941" name="Rectangle 5"/>
          <p:cNvSpPr>
            <a:spLocks noGrp="1" noChangeArrowheads="1"/>
          </p:cNvSpPr>
          <p:nvPr>
            <p:ph type="sldNum" sz="quarter" idx="4"/>
          </p:nvPr>
        </p:nvSpPr>
        <p:spPr>
          <a:xfrm>
            <a:off x="7010400" y="6248400"/>
            <a:ext cx="1905000" cy="457200"/>
          </a:xfrm>
        </p:spPr>
        <p:txBody>
          <a:bodyPr/>
          <a:lstStyle>
            <a:lvl1pPr>
              <a:defRPr/>
            </a:lvl1pPr>
          </a:lstStyle>
          <a:p>
            <a:fld id="{8F39E705-0949-4DB9-A9F1-433098693698}" type="slidenum">
              <a:rPr lang="en-US"/>
              <a:pPr/>
              <a:t>‹#›</a:t>
            </a:fld>
            <a:endParaRPr lang="en-US"/>
          </a:p>
        </p:txBody>
      </p:sp>
      <p:sp>
        <p:nvSpPr>
          <p:cNvPr id="39942"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n-US"/>
              <a:t>Click to edit Master subtitle style</a:t>
            </a:r>
          </a:p>
        </p:txBody>
      </p:sp>
      <p:sp>
        <p:nvSpPr>
          <p:cNvPr id="39943"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n-US"/>
              <a:t>Click to edit Master title style</a:t>
            </a:r>
          </a:p>
        </p:txBody>
      </p:sp>
    </p:spTree>
  </p:cSld>
  <p:clrMapOvr>
    <a:masterClrMapping/>
  </p:clrMapOvr>
  <p:transition spd="slow"/>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9404E3-92C1-43F6-8E3E-A862594BF883}" type="slidenum">
              <a:rPr lang="en-US"/>
              <a:pPr/>
              <a:t>‹#›</a:t>
            </a:fld>
            <a:endParaRPr lang="en-US"/>
          </a:p>
        </p:txBody>
      </p:sp>
    </p:spTree>
  </p:cSld>
  <p:clrMapOvr>
    <a:masterClrMapping/>
  </p:clrMapOvr>
  <p:transition spd="slow"/>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7C1A30-823E-4201-BE45-01F2E9843612}" type="slidenum">
              <a:rPr lang="en-US"/>
              <a:pPr/>
              <a:t>‹#›</a:t>
            </a:fld>
            <a:endParaRPr lang="en-US"/>
          </a:p>
        </p:txBody>
      </p:sp>
    </p:spTree>
  </p:cSld>
  <p:clrMapOvr>
    <a:masterClrMapping/>
  </p:clrMapOvr>
  <p:transition spd="slow"/>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A2FA357-3660-49FD-8EEF-AE2A97455D4F}" type="slidenum">
              <a:rPr lang="en-US"/>
              <a:pPr/>
              <a:t>‹#›</a:t>
            </a:fld>
            <a:endParaRPr lang="en-US"/>
          </a:p>
        </p:txBody>
      </p:sp>
    </p:spTree>
  </p:cSld>
  <p:clrMapOvr>
    <a:masterClrMapping/>
  </p:clrMapOvr>
  <p:transition spd="slow"/>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BB10639-24D1-4920-9869-94FD23E86442}" type="slidenum">
              <a:rPr lang="en-US"/>
              <a:pPr/>
              <a:t>‹#›</a:t>
            </a:fld>
            <a:endParaRPr lang="en-US"/>
          </a:p>
        </p:txBody>
      </p:sp>
    </p:spTree>
  </p:cSld>
  <p:clrMapOvr>
    <a:masterClrMapping/>
  </p:clrMapOvr>
  <p:transition spd="slow"/>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59B23DA-8042-49E4-915A-0F63A5C75E3B}" type="slidenum">
              <a:rPr lang="en-US"/>
              <a:pPr/>
              <a:t>‹#›</a:t>
            </a:fld>
            <a:endParaRPr lang="en-US"/>
          </a:p>
        </p:txBody>
      </p:sp>
    </p:spTree>
  </p:cSld>
  <p:clrMapOvr>
    <a:masterClrMapping/>
  </p:clrMapOvr>
  <p:transition spd="slow"/>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D047232-5097-4DCA-9C85-D71E4D87975B}" type="slidenum">
              <a:rPr lang="en-US"/>
              <a:pPr/>
              <a:t>‹#›</a:t>
            </a:fld>
            <a:endParaRPr lang="en-US"/>
          </a:p>
        </p:txBody>
      </p:sp>
    </p:spTree>
  </p:cSld>
  <p:clrMapOvr>
    <a:masterClrMapping/>
  </p:clrMapOvr>
  <p:transition spd="slow"/>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9E5217B-0614-4D64-88C3-5A1FD92AB097}" type="slidenum">
              <a:rPr lang="en-US"/>
              <a:pPr/>
              <a:t>‹#›</a:t>
            </a:fld>
            <a:endParaRPr lang="en-US"/>
          </a:p>
        </p:txBody>
      </p:sp>
    </p:spTree>
  </p:cSld>
  <p:clrMapOvr>
    <a:masterClrMapping/>
  </p:clrMapOvr>
  <p:transition spd="slow"/>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068527E-D308-43EC-B8B5-97A545E3953B}" type="slidenum">
              <a:rPr lang="en-US"/>
              <a:pPr/>
              <a:t>‹#›</a:t>
            </a:fld>
            <a:endParaRPr lang="en-US"/>
          </a:p>
        </p:txBody>
      </p:sp>
    </p:spTree>
  </p:cSld>
  <p:clrMapOvr>
    <a:masterClrMapping/>
  </p:clrMapOvr>
  <p:transition spd="slow"/>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48A7D9-A61E-4980-B78F-54D13C36BBD0}" type="slidenum">
              <a:rPr lang="en-US"/>
              <a:pPr/>
              <a:t>‹#›</a:t>
            </a:fld>
            <a:endParaRPr lang="en-US"/>
          </a:p>
        </p:txBody>
      </p:sp>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91FE93-7D99-4257-93BD-271415FD97E0}" type="slidenum">
              <a:rPr lang="en-US"/>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28600"/>
            <a:ext cx="1600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38400" y="228600"/>
            <a:ext cx="4648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D42AD9-8EF9-4437-B069-97C50505065E}" type="slidenum">
              <a:rPr lang="en-US"/>
              <a:pPr/>
              <a:t>‹#›</a:t>
            </a:fld>
            <a:endParaRPr lang="en-US"/>
          </a:p>
        </p:txBody>
      </p:sp>
    </p:spTree>
  </p:cSld>
  <p:clrMapOvr>
    <a:masterClrMapping/>
  </p:clrMapOvr>
  <p:transition spd="slow"/>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1" y="2438401"/>
            <a:ext cx="9009063" cy="1052513"/>
            <a:chOff x="0" y="1536"/>
            <a:chExt cx="5675" cy="663"/>
          </a:xfrm>
        </p:grpSpPr>
        <p:grpSp>
          <p:nvGrpSpPr>
            <p:cNvPr id="3" name="Group 3"/>
            <p:cNvGrpSpPr>
              <a:grpSpLocks/>
            </p:cNvGrpSpPr>
            <p:nvPr/>
          </p:nvGrpSpPr>
          <p:grpSpPr bwMode="auto">
            <a:xfrm>
              <a:off x="183" y="1604"/>
              <a:ext cx="448" cy="299"/>
              <a:chOff x="720" y="336"/>
              <a:chExt cx="624" cy="432"/>
            </a:xfrm>
          </p:grpSpPr>
          <p:sp>
            <p:nvSpPr>
              <p:cNvPr id="6148"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n-US"/>
              </a:p>
            </p:txBody>
          </p:sp>
          <p:sp>
            <p:nvSpPr>
              <p:cNvPr id="6149"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n-US"/>
              </a:p>
            </p:txBody>
          </p:sp>
        </p:grpSp>
        <p:grpSp>
          <p:nvGrpSpPr>
            <p:cNvPr id="4" name="Group 6"/>
            <p:cNvGrpSpPr>
              <a:grpSpLocks/>
            </p:cNvGrpSpPr>
            <p:nvPr/>
          </p:nvGrpSpPr>
          <p:grpSpPr bwMode="auto">
            <a:xfrm>
              <a:off x="261" y="1870"/>
              <a:ext cx="465" cy="299"/>
              <a:chOff x="912" y="2640"/>
              <a:chExt cx="672" cy="432"/>
            </a:xfrm>
          </p:grpSpPr>
          <p:sp>
            <p:nvSpPr>
              <p:cNvPr id="6151"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n-US"/>
              </a:p>
            </p:txBody>
          </p:sp>
          <p:sp>
            <p:nvSpPr>
              <p:cNvPr id="6152"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n-US"/>
              </a:p>
            </p:txBody>
          </p:sp>
        </p:grpSp>
        <p:sp>
          <p:nvSpPr>
            <p:cNvPr id="6153"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n-US"/>
            </a:p>
          </p:txBody>
        </p:sp>
        <p:sp>
          <p:nvSpPr>
            <p:cNvPr id="6154"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n-US"/>
            </a:p>
          </p:txBody>
        </p:sp>
        <p:sp>
          <p:nvSpPr>
            <p:cNvPr id="6155"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grpSp>
      <p:sp>
        <p:nvSpPr>
          <p:cNvPr id="6156"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615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158" name="Rectangle 14"/>
          <p:cNvSpPr>
            <a:spLocks noGrp="1" noChangeArrowheads="1"/>
          </p:cNvSpPr>
          <p:nvPr>
            <p:ph type="dt" sz="half" idx="2"/>
          </p:nvPr>
        </p:nvSpPr>
        <p:spPr>
          <a:xfrm>
            <a:off x="990601" y="6248400"/>
            <a:ext cx="1905000" cy="457200"/>
          </a:xfrm>
        </p:spPr>
        <p:txBody>
          <a:bodyPr/>
          <a:lstStyle>
            <a:lvl1pPr>
              <a:defRPr>
                <a:solidFill>
                  <a:schemeClr val="bg2"/>
                </a:solidFill>
              </a:defRPr>
            </a:lvl1pPr>
          </a:lstStyle>
          <a:p>
            <a:endParaRPr lang="en-US"/>
          </a:p>
        </p:txBody>
      </p:sp>
      <p:sp>
        <p:nvSpPr>
          <p:cNvPr id="6159"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6160"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47BA6547-0A2A-4000-BCBD-37BF9FCCDF65}" type="slidenum">
              <a:rPr lang="en-US"/>
              <a:pPr/>
              <a:t>‹#›</a:t>
            </a:fld>
            <a:endParaRPr 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456F2B-8CB3-46F7-964C-D6B6B5C6F56C}" type="slidenum">
              <a:rPr lang="en-US"/>
              <a:pPr/>
              <a:t>‹#›</a:t>
            </a:fld>
            <a:endParaRPr 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742C46-42A9-448A-A56A-2A0ECC5CD83F}" type="slidenum">
              <a:rPr lang="en-US"/>
              <a:pPr/>
              <a:t>‹#›</a:t>
            </a:fld>
            <a:endParaRPr 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27A3A2B-41FA-4B97-9FA2-FDA49DEE9631}" type="slidenum">
              <a:rPr lang="en-US"/>
              <a:pPr/>
              <a:t>‹#›</a:t>
            </a:fld>
            <a:endParaRPr 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D41776B-B2AA-4B48-8639-54E87EA3434B}" type="slidenum">
              <a:rPr lang="en-US"/>
              <a:pPr/>
              <a:t>‹#›</a:t>
            </a:fld>
            <a:endParaRPr 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6B60CEA-579B-4CE6-82E3-5FA63EA9D168}" type="slidenum">
              <a:rPr lang="en-US"/>
              <a:pPr/>
              <a:t>‹#›</a:t>
            </a:fld>
            <a:endParaRPr 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51B6A8C-60B2-4B45-BEE2-CC6841F8B68F}" type="slidenum">
              <a:rPr lang="en-US"/>
              <a:pPr/>
              <a:t>‹#›</a:t>
            </a:fld>
            <a:endParaRPr 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E0CCFB8-A5EE-4950-8C92-EBC827ADFBBD}" type="slidenum">
              <a:rPr lang="en-US"/>
              <a:pPr/>
              <a:t>‹#›</a:t>
            </a:fld>
            <a:endParaRPr 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7E11719-EC01-4D04-9592-01B7FD2A04CA}"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1"/>
            <a:ext cx="6400354" cy="1752451"/>
          </a:xfrm>
        </p:spPr>
        <p:txBody>
          <a:bodyPr/>
          <a:lstStyle>
            <a:lvl1pPr marL="0" indent="0" algn="ctr">
              <a:buNone/>
              <a:defRPr/>
            </a:lvl1pPr>
            <a:lvl2pPr marL="321391" indent="0" algn="ctr">
              <a:buNone/>
              <a:defRPr/>
            </a:lvl2pPr>
            <a:lvl3pPr marL="642783" indent="0" algn="ctr">
              <a:buNone/>
              <a:defRPr/>
            </a:lvl3pPr>
            <a:lvl4pPr marL="964174" indent="0" algn="ctr">
              <a:buNone/>
              <a:defRPr/>
            </a:lvl4pPr>
            <a:lvl5pPr marL="1285565" indent="0" algn="ctr">
              <a:buNone/>
              <a:defRPr/>
            </a:lvl5pPr>
            <a:lvl6pPr marL="1606959" indent="0" algn="ctr">
              <a:buNone/>
              <a:defRPr/>
            </a:lvl6pPr>
            <a:lvl7pPr marL="1928348" indent="0" algn="ctr">
              <a:buNone/>
              <a:defRPr/>
            </a:lvl7pPr>
            <a:lvl8pPr marL="2249741" indent="0" algn="ctr">
              <a:buNone/>
              <a:defRPr/>
            </a:lvl8pPr>
            <a:lvl9pPr marL="2571133" indent="0" algn="ctr">
              <a:buNone/>
              <a:defRPr/>
            </a:lvl9pPr>
          </a:lstStyle>
          <a:p>
            <a:r>
              <a:rPr lang="en-US" smtClean="0"/>
              <a:t>Click to edit Master subtitle style</a:t>
            </a:r>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7D5B38-14DC-4F06-8287-420BF2BF8A57}" type="slidenum">
              <a:rPr lang="en-US"/>
              <a:pPr/>
              <a:t>‹#›</a:t>
            </a:fld>
            <a:endParaRPr 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9"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DA6C7F-873D-4242-AFF0-48558C11BEC2}" type="slidenum">
              <a:rPr lang="en-US"/>
              <a:pPr/>
              <a:t>‹#›</a:t>
            </a:fld>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43138"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124313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1243140" name="Rectangle 4"/>
          <p:cNvSpPr>
            <a:spLocks noGrp="1" noChangeArrowheads="1"/>
          </p:cNvSpPr>
          <p:nvPr>
            <p:ph type="dt" sz="half" idx="2"/>
          </p:nvPr>
        </p:nvSpPr>
        <p:spPr/>
        <p:txBody>
          <a:bodyPr/>
          <a:lstStyle>
            <a:lvl1pPr>
              <a:defRPr/>
            </a:lvl1pPr>
          </a:lstStyle>
          <a:p>
            <a:endParaRPr lang="en-US" altLang="en-US"/>
          </a:p>
        </p:txBody>
      </p:sp>
      <p:sp>
        <p:nvSpPr>
          <p:cNvPr id="1243141"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en-US"/>
          </a:p>
        </p:txBody>
      </p:sp>
      <p:sp>
        <p:nvSpPr>
          <p:cNvPr id="1243142" name="Rectangle 6"/>
          <p:cNvSpPr>
            <a:spLocks noGrp="1" noChangeArrowheads="1"/>
          </p:cNvSpPr>
          <p:nvPr>
            <p:ph type="sldNum" sz="quarter" idx="4"/>
          </p:nvPr>
        </p:nvSpPr>
        <p:spPr/>
        <p:txBody>
          <a:bodyPr/>
          <a:lstStyle>
            <a:lvl1pPr>
              <a:defRPr/>
            </a:lvl1pPr>
          </a:lstStyle>
          <a:p>
            <a:fld id="{F44BA363-251A-49DE-88C1-7603D38EDC92}" type="slidenum">
              <a:rPr lang="en-US" altLang="en-US"/>
              <a:pPr/>
              <a:t>‹#›</a:t>
            </a:fld>
            <a:endParaRPr lang="en-US" altLang="en-US"/>
          </a:p>
        </p:txBody>
      </p:sp>
      <p:sp>
        <p:nvSpPr>
          <p:cNvPr id="1243143"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124314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FD9A64C-D71D-4519-806C-17D4773478E6}" type="slidenum">
              <a:rPr lang="en-US" altLang="en-US"/>
              <a:pPr/>
              <a:t>‹#›</a:t>
            </a:fld>
            <a:endParaRPr lang="en-US" alt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A51B458-BE59-40EF-980F-5B588CC8C357}" type="slidenum">
              <a:rPr lang="en-US" altLang="en-US"/>
              <a:pPr/>
              <a:t>‹#›</a:t>
            </a:fld>
            <a:endParaRPr lang="en-US" alt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18E152D-F5FF-4467-B1B0-36D2C4C0EDD7}" type="slidenum">
              <a:rPr lang="en-US" altLang="en-US"/>
              <a:pPr/>
              <a:t>‹#›</a:t>
            </a:fld>
            <a:endParaRPr lang="en-US" alt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89C1360-3E8A-4F5B-AA0A-CCA34E050300}" type="slidenum">
              <a:rPr lang="en-US" altLang="en-US"/>
              <a:pPr/>
              <a:t>‹#›</a:t>
            </a:fld>
            <a:endParaRPr lang="en-US" alt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C67A895-65A5-43A0-A55B-F0B22DD0C0FB}" type="slidenum">
              <a:rPr lang="en-US" altLang="en-US"/>
              <a:pPr/>
              <a:t>‹#›</a:t>
            </a:fld>
            <a:endParaRPr lang="en-US" alt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97B26DD-1FC7-4BE2-AB4A-AD23424791BA}" type="slidenum">
              <a:rPr lang="en-US" altLang="en-US"/>
              <a:pPr/>
              <a:t>‹#›</a:t>
            </a:fld>
            <a:endParaRPr lang="en-US" alt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316C6E3-3DF5-4538-BB4E-0CD4D190D415}" type="slidenum">
              <a:rPr lang="en-US" altLang="en-US"/>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4C4B1DA-8A59-4C26-A4DB-6141F0878531}" type="slidenum">
              <a:rPr lang="en-US" altLang="en-US"/>
              <a:pPr/>
              <a:t>‹#›</a:t>
            </a:fld>
            <a:endParaRPr lang="en-US" alt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0BD4941-E204-4D25-B542-BE673496FBB4}" type="slidenum">
              <a:rPr lang="en-US" altLang="en-US"/>
              <a:pPr/>
              <a:t>‹#›</a:t>
            </a:fld>
            <a:endParaRPr lang="en-US" alt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C19478A-AAB8-4C8B-B46C-C67086285608}" type="slidenum">
              <a:rPr lang="en-US" altLang="en-US"/>
              <a:pPr/>
              <a:t>‹#›</a:t>
            </a:fld>
            <a:endParaRPr lang="en-US" alt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5867400" cy="6858000"/>
            <a:chOff x="0" y="0"/>
            <a:chExt cx="3696" cy="4320"/>
          </a:xfrm>
        </p:grpSpPr>
        <p:sp>
          <p:nvSpPr>
            <p:cNvPr id="1448963"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endParaRPr kumimoji="1" lang="en-US" sz="2400">
                <a:latin typeface="Times New Roman" pitchFamily="18" charset="0"/>
              </a:endParaRPr>
            </a:p>
          </p:txBody>
        </p:sp>
        <p:sp>
          <p:nvSpPr>
            <p:cNvPr id="1448964"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endParaRPr kumimoji="1" lang="en-US" sz="2400">
                <a:latin typeface="Times New Roman" pitchFamily="18" charset="0"/>
              </a:endParaRPr>
            </a:p>
          </p:txBody>
        </p:sp>
      </p:grpSp>
      <p:grpSp>
        <p:nvGrpSpPr>
          <p:cNvPr id="3" name="Group 5"/>
          <p:cNvGrpSpPr>
            <a:grpSpLocks/>
          </p:cNvGrpSpPr>
          <p:nvPr/>
        </p:nvGrpSpPr>
        <p:grpSpPr bwMode="auto">
          <a:xfrm>
            <a:off x="3632200" y="4889500"/>
            <a:ext cx="4876800" cy="319088"/>
            <a:chOff x="2288" y="3080"/>
            <a:chExt cx="3072" cy="201"/>
          </a:xfrm>
        </p:grpSpPr>
        <p:sp>
          <p:nvSpPr>
            <p:cNvPr id="1448966"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1448967"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en-US"/>
            </a:p>
          </p:txBody>
        </p:sp>
      </p:grpSp>
      <p:sp>
        <p:nvSpPr>
          <p:cNvPr id="144896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1448969" name="Rectangle 9"/>
          <p:cNvSpPr>
            <a:spLocks noGrp="1" noChangeArrowheads="1"/>
          </p:cNvSpPr>
          <p:nvPr>
            <p:ph type="dt" sz="quarter" idx="2"/>
          </p:nvPr>
        </p:nvSpPr>
        <p:spPr/>
        <p:txBody>
          <a:bodyPr/>
          <a:lstStyle>
            <a:lvl1pPr>
              <a:defRPr>
                <a:solidFill>
                  <a:schemeClr val="bg1"/>
                </a:solidFill>
              </a:defRPr>
            </a:lvl1pPr>
          </a:lstStyle>
          <a:p>
            <a:endParaRPr lang="en-US"/>
          </a:p>
        </p:txBody>
      </p:sp>
      <p:sp>
        <p:nvSpPr>
          <p:cNvPr id="1448970" name="Rectangle 10"/>
          <p:cNvSpPr>
            <a:spLocks noGrp="1" noChangeArrowheads="1"/>
          </p:cNvSpPr>
          <p:nvPr>
            <p:ph type="ftr" sz="quarter" idx="3"/>
          </p:nvPr>
        </p:nvSpPr>
        <p:spPr/>
        <p:txBody>
          <a:bodyPr/>
          <a:lstStyle>
            <a:lvl1pPr algn="r">
              <a:defRPr/>
            </a:lvl1pPr>
          </a:lstStyle>
          <a:p>
            <a:endParaRPr lang="en-US"/>
          </a:p>
        </p:txBody>
      </p:sp>
      <p:sp>
        <p:nvSpPr>
          <p:cNvPr id="1448971" name="Rectangle 11"/>
          <p:cNvSpPr>
            <a:spLocks noGrp="1" noChangeArrowheads="1"/>
          </p:cNvSpPr>
          <p:nvPr>
            <p:ph type="sldNum" sz="quarter" idx="4"/>
          </p:nvPr>
        </p:nvSpPr>
        <p:spPr>
          <a:xfrm>
            <a:off x="76200" y="6248400"/>
            <a:ext cx="587375" cy="488950"/>
          </a:xfrm>
        </p:spPr>
        <p:txBody>
          <a:bodyPr anchorCtr="0"/>
          <a:lstStyle>
            <a:lvl1pPr>
              <a:defRPr/>
            </a:lvl1pPr>
          </a:lstStyle>
          <a:p>
            <a:fld id="{B68A0A3B-7071-4E5F-B634-235CF248D689}" type="slidenum">
              <a:rPr lang="en-US"/>
              <a:pPr/>
              <a:t>‹#›</a:t>
            </a:fld>
            <a:endParaRPr lang="en-US"/>
          </a:p>
        </p:txBody>
      </p:sp>
      <p:sp>
        <p:nvSpPr>
          <p:cNvPr id="144897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60B583-70FC-4025-9355-075C9B991FC6}" type="slidenum">
              <a:rPr lang="en-US"/>
              <a:pPr/>
              <a:t>‹#›</a:t>
            </a:fld>
            <a:endParaRPr 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94185D-295D-4B1C-9CB9-D74C0AE23EAE}" type="slidenum">
              <a:rPr lang="en-US"/>
              <a:pPr/>
              <a:t>‹#›</a:t>
            </a:fld>
            <a:endParaRPr 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97484A1-9B89-49CC-AB18-93F81CABAF66}" type="slidenum">
              <a:rPr lang="en-US"/>
              <a:pPr/>
              <a:t>‹#›</a:t>
            </a:fld>
            <a:endParaRPr 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B52E6EB-A13C-4CAA-BA4C-B5A83CD887C3}" type="slidenum">
              <a:rPr lang="en-US"/>
              <a:pPr/>
              <a:t>‹#›</a:t>
            </a:fld>
            <a:endParaRPr 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B9E155A-ED50-4D28-9F06-8B2A5A6CAC66}" type="slidenum">
              <a:rPr lang="en-US"/>
              <a:pPr/>
              <a:t>‹#›</a:t>
            </a:fld>
            <a:endParaRPr 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D247871-DCC4-4C3D-8DD1-2AADCD4ED334}"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91" indent="0">
              <a:buNone/>
              <a:defRPr sz="1300"/>
            </a:lvl2pPr>
            <a:lvl3pPr marL="642783" indent="0">
              <a:buNone/>
              <a:defRPr sz="1100"/>
            </a:lvl3pPr>
            <a:lvl4pPr marL="964174" indent="0">
              <a:buNone/>
              <a:defRPr sz="1000"/>
            </a:lvl4pPr>
            <a:lvl5pPr marL="1285565" indent="0">
              <a:buNone/>
              <a:defRPr sz="1000"/>
            </a:lvl5pPr>
            <a:lvl6pPr marL="1606959" indent="0">
              <a:buNone/>
              <a:defRPr sz="1000"/>
            </a:lvl6pPr>
            <a:lvl7pPr marL="1928348" indent="0">
              <a:buNone/>
              <a:defRPr sz="1000"/>
            </a:lvl7pPr>
            <a:lvl8pPr marL="2249741" indent="0">
              <a:buNone/>
              <a:defRPr sz="1000"/>
            </a:lvl8pPr>
            <a:lvl9pPr marL="2571133" indent="0">
              <a:buNone/>
              <a:defRPr sz="1000"/>
            </a:lvl9pPr>
          </a:lstStyle>
          <a:p>
            <a:pPr lvl="0"/>
            <a:r>
              <a:rPr lang="en-US" smtClean="0"/>
              <a:t>Click to edit Master text styles</a:t>
            </a: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855F1B9-07CC-468E-BFB8-5C32488FBD94}" type="slidenum">
              <a:rPr lang="en-US"/>
              <a:pPr/>
              <a:t>‹#›</a:t>
            </a:fld>
            <a:endParaRPr lang="en-US"/>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FFC0F17-E857-4BCA-8924-8E0AB7761BE8}" type="slidenum">
              <a:rPr lang="en-US"/>
              <a:pPr/>
              <a:t>‹#›</a:t>
            </a:fld>
            <a:endParaRPr lang="en-US"/>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E82CBF-55AF-450E-BB00-5EA28137B5F8}" type="slidenum">
              <a:rPr lang="en-US"/>
              <a:pPr/>
              <a:t>‹#›</a:t>
            </a:fld>
            <a:endParaRPr 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7B8FF6-3726-45A9-9A36-CC7EF645E783}" type="slidenum">
              <a:rPr lang="en-US"/>
              <a:pPr/>
              <a:t>‹#›</a:t>
            </a:fld>
            <a:endParaRPr 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009063" cy="1052513"/>
            <a:chOff x="0" y="1536"/>
            <a:chExt cx="5675" cy="663"/>
          </a:xfrm>
        </p:grpSpPr>
        <p:grpSp>
          <p:nvGrpSpPr>
            <p:cNvPr id="3" name="Group 3"/>
            <p:cNvGrpSpPr>
              <a:grpSpLocks/>
            </p:cNvGrpSpPr>
            <p:nvPr/>
          </p:nvGrpSpPr>
          <p:grpSpPr bwMode="auto">
            <a:xfrm>
              <a:off x="183" y="1604"/>
              <a:ext cx="448" cy="299"/>
              <a:chOff x="720" y="336"/>
              <a:chExt cx="624" cy="432"/>
            </a:xfrm>
          </p:grpSpPr>
          <p:sp>
            <p:nvSpPr>
              <p:cNvPr id="6148"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n-US"/>
              </a:p>
            </p:txBody>
          </p:sp>
          <p:sp>
            <p:nvSpPr>
              <p:cNvPr id="6149"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n-US"/>
              </a:p>
            </p:txBody>
          </p:sp>
        </p:grpSp>
        <p:grpSp>
          <p:nvGrpSpPr>
            <p:cNvPr id="4" name="Group 6"/>
            <p:cNvGrpSpPr>
              <a:grpSpLocks/>
            </p:cNvGrpSpPr>
            <p:nvPr/>
          </p:nvGrpSpPr>
          <p:grpSpPr bwMode="auto">
            <a:xfrm>
              <a:off x="261" y="1870"/>
              <a:ext cx="465" cy="299"/>
              <a:chOff x="912" y="2640"/>
              <a:chExt cx="672" cy="432"/>
            </a:xfrm>
          </p:grpSpPr>
          <p:sp>
            <p:nvSpPr>
              <p:cNvPr id="6151"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n-US"/>
              </a:p>
            </p:txBody>
          </p:sp>
          <p:sp>
            <p:nvSpPr>
              <p:cNvPr id="6152"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n-US"/>
              </a:p>
            </p:txBody>
          </p:sp>
        </p:grpSp>
        <p:sp>
          <p:nvSpPr>
            <p:cNvPr id="6153"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n-US"/>
            </a:p>
          </p:txBody>
        </p:sp>
        <p:sp>
          <p:nvSpPr>
            <p:cNvPr id="6154"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n-US"/>
            </a:p>
          </p:txBody>
        </p:sp>
        <p:sp>
          <p:nvSpPr>
            <p:cNvPr id="6155"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grpSp>
      <p:sp>
        <p:nvSpPr>
          <p:cNvPr id="6156"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615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158"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p>
        </p:txBody>
      </p:sp>
      <p:sp>
        <p:nvSpPr>
          <p:cNvPr id="6159"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6160"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47BA6547-0A2A-4000-BCBD-37BF9FCCDF65}" type="slidenum">
              <a:rPr lang="en-US"/>
              <a:pPr/>
              <a:t>‹#›</a:t>
            </a:fld>
            <a:endParaRPr 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456F2B-8CB3-46F7-964C-D6B6B5C6F56C}" type="slidenum">
              <a:rPr lang="en-US"/>
              <a:pPr/>
              <a:t>‹#›</a:t>
            </a:fld>
            <a:endParaRPr 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742C46-42A9-448A-A56A-2A0ECC5CD83F}" type="slidenum">
              <a:rPr lang="en-US"/>
              <a:pPr/>
              <a:t>‹#›</a:t>
            </a:fld>
            <a:endParaRPr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27A3A2B-41FA-4B97-9FA2-FDA49DEE9631}" type="slidenum">
              <a:rPr lang="en-US"/>
              <a:pPr/>
              <a:t>‹#›</a:t>
            </a:fld>
            <a:endParaRPr lang="en-U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D41776B-B2AA-4B48-8639-54E87EA3434B}" type="slidenum">
              <a:rPr lang="en-US"/>
              <a:pPr/>
              <a:t>‹#›</a:t>
            </a:fld>
            <a:endParaRPr 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6B60CEA-579B-4CE6-82E3-5FA63EA9D168}"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76"/>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6"/>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51B6A8C-60B2-4B45-BEE2-CC6841F8B68F}" type="slidenum">
              <a:rPr lang="en-US"/>
              <a:pPr/>
              <a:t>‹#›</a:t>
            </a:fld>
            <a:endParaRPr 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E0CCFB8-A5EE-4950-8C92-EBC827ADFBBD}" type="slidenum">
              <a:rPr lang="en-US"/>
              <a:pPr/>
              <a:t>‹#›</a:t>
            </a:fld>
            <a:endParaRPr lang="en-U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7E11719-EC01-4D04-9592-01B7FD2A04CA}" type="slidenum">
              <a:rPr lang="en-US"/>
              <a:pPr/>
              <a:t>‹#›</a:t>
            </a:fld>
            <a:endParaRPr lang="en-U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7D5B38-14DC-4F06-8287-420BF2BF8A57}" type="slidenum">
              <a:rPr lang="en-US"/>
              <a:pPr/>
              <a:t>‹#›</a:t>
            </a:fld>
            <a:endParaRPr lang="en-US"/>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DA6C7F-873D-4242-AFF0-48558C11BEC2}" type="slidenum">
              <a:rPr lang="en-US"/>
              <a:pPr/>
              <a:t>‹#›</a:t>
            </a:fld>
            <a:endParaRPr lang="en-US"/>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a:p>
        </p:txBody>
      </p:sp>
      <p:grpSp>
        <p:nvGrpSpPr>
          <p:cNvPr id="2"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a:p>
        </p:txBody>
      </p:sp>
      <p:sp>
        <p:nvSpPr>
          <p:cNvPr id="101888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101888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smtClean="0"/>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smtClean="0"/>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smtClean="0"/>
            </a:lvl1pPr>
          </a:lstStyle>
          <a:p>
            <a:pPr>
              <a:defRPr/>
            </a:pPr>
            <a:fld id="{00381CB8-5436-4812-B513-E81D3D64848B}" type="slidenum">
              <a:rPr lang="en-US" altLang="en-US"/>
              <a:pPr>
                <a:defRPr/>
              </a:pPr>
              <a:t>‹#›</a:t>
            </a:fld>
            <a:endParaRPr lang="en-US" altLang="en-US"/>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A2BC25BC-BDE4-403C-8B9A-D81C34D8C66F}" type="slidenum">
              <a:rPr lang="en-US" altLang="en-US"/>
              <a:pPr>
                <a:defRPr/>
              </a:pPr>
              <a:t>‹#›</a:t>
            </a:fld>
            <a:endParaRPr lang="en-US" altLang="en-US"/>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894B1A84-9B79-405D-A6A8-E7D681E52981}" type="slidenum">
              <a:rPr lang="en-US" altLang="en-US"/>
              <a:pPr>
                <a:defRPr/>
              </a:pPr>
              <a:t>‹#›</a:t>
            </a:fld>
            <a:endParaRPr lang="en-US" altLang="en-US"/>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8E9967BF-0E6B-4E25-89BF-8EC06481BE44}" type="slidenum">
              <a:rPr lang="en-US" altLang="en-US"/>
              <a:pPr>
                <a:defRPr/>
              </a:pPr>
              <a:t>‹#›</a:t>
            </a:fld>
            <a:endParaRPr lang="en-US" altLang="en-US"/>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DF0B22A9-D7C4-471B-ABB0-B5F1D81D9D78}" type="slidenum">
              <a:rPr lang="en-US" altLang="en-US"/>
              <a:pPr>
                <a:defRPr/>
              </a:pPr>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91" indent="0">
              <a:buNone/>
              <a:defRPr sz="1400" b="1"/>
            </a:lvl2pPr>
            <a:lvl3pPr marL="642783" indent="0">
              <a:buNone/>
              <a:defRPr sz="1300" b="1"/>
            </a:lvl3pPr>
            <a:lvl4pPr marL="964174" indent="0">
              <a:buNone/>
              <a:defRPr sz="1100" b="1"/>
            </a:lvl4pPr>
            <a:lvl5pPr marL="1285565" indent="0">
              <a:buNone/>
              <a:defRPr sz="1100" b="1"/>
            </a:lvl5pPr>
            <a:lvl6pPr marL="1606959" indent="0">
              <a:buNone/>
              <a:defRPr sz="1100" b="1"/>
            </a:lvl6pPr>
            <a:lvl7pPr marL="1928348" indent="0">
              <a:buNone/>
              <a:defRPr sz="1100" b="1"/>
            </a:lvl7pPr>
            <a:lvl8pPr marL="2249741" indent="0">
              <a:buNone/>
              <a:defRPr sz="1100" b="1"/>
            </a:lvl8pPr>
            <a:lvl9pPr marL="2571133"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91" indent="0">
              <a:buNone/>
              <a:defRPr sz="1400" b="1"/>
            </a:lvl2pPr>
            <a:lvl3pPr marL="642783" indent="0">
              <a:buNone/>
              <a:defRPr sz="1300" b="1"/>
            </a:lvl3pPr>
            <a:lvl4pPr marL="964174" indent="0">
              <a:buNone/>
              <a:defRPr sz="1100" b="1"/>
            </a:lvl4pPr>
            <a:lvl5pPr marL="1285565" indent="0">
              <a:buNone/>
              <a:defRPr sz="1100" b="1"/>
            </a:lvl5pPr>
            <a:lvl6pPr marL="1606959" indent="0">
              <a:buNone/>
              <a:defRPr sz="1100" b="1"/>
            </a:lvl6pPr>
            <a:lvl7pPr marL="1928348" indent="0">
              <a:buNone/>
              <a:defRPr sz="1100" b="1"/>
            </a:lvl7pPr>
            <a:lvl8pPr marL="2249741" indent="0">
              <a:buNone/>
              <a:defRPr sz="1100" b="1"/>
            </a:lvl8pPr>
            <a:lvl9pPr marL="2571133"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790AA621-755F-4450-91EC-B2AE78F541E2}" type="slidenum">
              <a:rPr lang="en-US" altLang="en-US"/>
              <a:pPr>
                <a:defRPr/>
              </a:pPr>
              <a:t>‹#›</a:t>
            </a:fld>
            <a:endParaRPr lang="en-US" altLang="en-US"/>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40576D5E-1EFB-4F9C-B4F7-3AADB6685DB3}" type="slidenum">
              <a:rPr lang="en-US" altLang="en-US"/>
              <a:pPr>
                <a:defRPr/>
              </a:pPr>
              <a:t>‹#›</a:t>
            </a:fld>
            <a:endParaRPr lang="en-US" altLang="en-US"/>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324460D6-C0FC-4A9A-A6F3-FACF2DFD2A68}" type="slidenum">
              <a:rPr lang="en-US" altLang="en-US"/>
              <a:pPr>
                <a:defRPr/>
              </a:pPr>
              <a:t>‹#›</a:t>
            </a:fld>
            <a:endParaRPr lang="en-US" altLang="en-US"/>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EFB2A299-4CBB-489C-9C69-5EC84098EE19}" type="slidenum">
              <a:rPr lang="en-US" altLang="en-US"/>
              <a:pPr>
                <a:defRPr/>
              </a:pPr>
              <a:t>‹#›</a:t>
            </a:fld>
            <a:endParaRPr lang="en-US" altLang="en-US"/>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7DF06EFA-99DC-4C36-899E-7672161A5AA7}" type="slidenum">
              <a:rPr lang="en-US" altLang="en-US"/>
              <a:pPr>
                <a:defRPr/>
              </a:pPr>
              <a:t>‹#›</a:t>
            </a:fld>
            <a:endParaRPr lang="en-US" altLang="en-US"/>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FB464B9A-482A-4F1E-BD67-4727EF23C64D}" type="slidenum">
              <a:rPr lang="en-US" altLang="en-US"/>
              <a:pPr>
                <a:defRPr/>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4DED1D-4C79-45DC-9574-4E70D4B7AAC4}"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2F15B-C3F7-4197-8F47-E52889A77DF7}"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1" y="273477"/>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1" y="1435448"/>
            <a:ext cx="3008189" cy="4690318"/>
          </a:xfrm>
        </p:spPr>
        <p:txBody>
          <a:bodyPr/>
          <a:lstStyle>
            <a:lvl1pPr marL="0" indent="0">
              <a:buNone/>
              <a:defRPr sz="1000"/>
            </a:lvl1pPr>
            <a:lvl2pPr marL="321391" indent="0">
              <a:buNone/>
              <a:defRPr sz="800"/>
            </a:lvl2pPr>
            <a:lvl3pPr marL="642783" indent="0">
              <a:buNone/>
              <a:defRPr sz="700"/>
            </a:lvl3pPr>
            <a:lvl4pPr marL="964174" indent="0">
              <a:buNone/>
              <a:defRPr sz="600"/>
            </a:lvl4pPr>
            <a:lvl5pPr marL="1285565" indent="0">
              <a:buNone/>
              <a:defRPr sz="600"/>
            </a:lvl5pPr>
            <a:lvl6pPr marL="1606959" indent="0">
              <a:buNone/>
              <a:defRPr sz="600"/>
            </a:lvl6pPr>
            <a:lvl7pPr marL="1928348" indent="0">
              <a:buNone/>
              <a:defRPr sz="600"/>
            </a:lvl7pPr>
            <a:lvl8pPr marL="2249741" indent="0">
              <a:buNone/>
              <a:defRPr sz="600"/>
            </a:lvl8pPr>
            <a:lvl9pPr marL="2571133" indent="0">
              <a:buNone/>
              <a:defRPr sz="6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9"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9" y="612800"/>
            <a:ext cx="5486177" cy="4114354"/>
          </a:xfrm>
        </p:spPr>
        <p:txBody>
          <a:bodyPr/>
          <a:lstStyle>
            <a:lvl1pPr marL="0" indent="0">
              <a:buNone/>
              <a:defRPr sz="2200"/>
            </a:lvl1pPr>
            <a:lvl2pPr marL="321391" indent="0">
              <a:buNone/>
              <a:defRPr sz="2000"/>
            </a:lvl2pPr>
            <a:lvl3pPr marL="642783" indent="0">
              <a:buNone/>
              <a:defRPr sz="1700"/>
            </a:lvl3pPr>
            <a:lvl4pPr marL="964174" indent="0">
              <a:buNone/>
              <a:defRPr sz="1400"/>
            </a:lvl4pPr>
            <a:lvl5pPr marL="1285565" indent="0">
              <a:buNone/>
              <a:defRPr sz="1400"/>
            </a:lvl5pPr>
            <a:lvl6pPr marL="1606959" indent="0">
              <a:buNone/>
              <a:defRPr sz="1400"/>
            </a:lvl6pPr>
            <a:lvl7pPr marL="1928348" indent="0">
              <a:buNone/>
              <a:defRPr sz="1400"/>
            </a:lvl7pPr>
            <a:lvl8pPr marL="2249741" indent="0">
              <a:buNone/>
              <a:defRPr sz="1400"/>
            </a:lvl8pPr>
            <a:lvl9pPr marL="2571133"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39" y="5367860"/>
            <a:ext cx="5486177" cy="804788"/>
          </a:xfrm>
        </p:spPr>
        <p:txBody>
          <a:bodyPr/>
          <a:lstStyle>
            <a:lvl1pPr marL="0" indent="0">
              <a:buNone/>
              <a:defRPr sz="1000"/>
            </a:lvl1pPr>
            <a:lvl2pPr marL="321391" indent="0">
              <a:buNone/>
              <a:defRPr sz="800"/>
            </a:lvl2pPr>
            <a:lvl3pPr marL="642783" indent="0">
              <a:buNone/>
              <a:defRPr sz="700"/>
            </a:lvl3pPr>
            <a:lvl4pPr marL="964174" indent="0">
              <a:buNone/>
              <a:defRPr sz="600"/>
            </a:lvl4pPr>
            <a:lvl5pPr marL="1285565" indent="0">
              <a:buNone/>
              <a:defRPr sz="600"/>
            </a:lvl5pPr>
            <a:lvl6pPr marL="1606959" indent="0">
              <a:buNone/>
              <a:defRPr sz="600"/>
            </a:lvl6pPr>
            <a:lvl7pPr marL="1928348" indent="0">
              <a:buNone/>
              <a:defRPr sz="600"/>
            </a:lvl7pPr>
            <a:lvl8pPr marL="2249741" indent="0">
              <a:buNone/>
              <a:defRPr sz="600"/>
            </a:lvl8pPr>
            <a:lvl9pPr marL="2571133" indent="0">
              <a:buNone/>
              <a:defRPr sz="6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3"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0"/>
            <a:ext cx="6400354" cy="1752451"/>
          </a:xfrm>
        </p:spPr>
        <p:txBody>
          <a:bodyPr/>
          <a:lstStyle>
            <a:lvl1pPr marL="0" indent="0" algn="ctr">
              <a:buNone/>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07" indent="0">
              <a:buNone/>
              <a:defRPr sz="1300"/>
            </a:lvl2pPr>
            <a:lvl3pPr marL="642816" indent="0">
              <a:buNone/>
              <a:defRPr sz="1100"/>
            </a:lvl3pPr>
            <a:lvl4pPr marL="964224" indent="0">
              <a:buNone/>
              <a:defRPr sz="1000"/>
            </a:lvl4pPr>
            <a:lvl5pPr marL="1285631" indent="0">
              <a:buNone/>
              <a:defRPr sz="1000"/>
            </a:lvl5pPr>
            <a:lvl6pPr marL="1607041" indent="0">
              <a:buNone/>
              <a:defRPr sz="1000"/>
            </a:lvl6pPr>
            <a:lvl7pPr marL="1928447" indent="0">
              <a:buNone/>
              <a:defRPr sz="1000"/>
            </a:lvl7pPr>
            <a:lvl8pPr marL="2249856" indent="0">
              <a:buNone/>
              <a:defRPr sz="1000"/>
            </a:lvl8pPr>
            <a:lvl9pPr marL="2571264" indent="0">
              <a:buNone/>
              <a:defRPr sz="10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7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4DED1D-4C79-45DC-9574-4E70D4B7AAC4}"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2F15B-C3F7-4197-8F47-E52889A77DF7}"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0" y="273476"/>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0" y="1435448"/>
            <a:ext cx="3008189" cy="4690318"/>
          </a:xfrm>
        </p:spPr>
        <p:txBody>
          <a:bodyPr/>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8"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8" y="612800"/>
            <a:ext cx="5486177" cy="4114354"/>
          </a:xfrm>
        </p:spPr>
        <p:txBody>
          <a:bodyPr/>
          <a:lstStyle>
            <a:lvl1pPr marL="0" indent="0">
              <a:buNone/>
              <a:defRPr sz="2200"/>
            </a:lvl1pPr>
            <a:lvl2pPr marL="321407" indent="0">
              <a:buNone/>
              <a:defRPr sz="2000"/>
            </a:lvl2pPr>
            <a:lvl3pPr marL="642816" indent="0">
              <a:buNone/>
              <a:defRPr sz="1700"/>
            </a:lvl3pPr>
            <a:lvl4pPr marL="964224" indent="0">
              <a:buNone/>
              <a:defRPr sz="1400"/>
            </a:lvl4pPr>
            <a:lvl5pPr marL="1285631" indent="0">
              <a:buNone/>
              <a:defRPr sz="1400"/>
            </a:lvl5pPr>
            <a:lvl6pPr marL="1607041" indent="0">
              <a:buNone/>
              <a:defRPr sz="1400"/>
            </a:lvl6pPr>
            <a:lvl7pPr marL="1928447" indent="0">
              <a:buNone/>
              <a:defRPr sz="1400"/>
            </a:lvl7pPr>
            <a:lvl8pPr marL="2249856" indent="0">
              <a:buNone/>
              <a:defRPr sz="1400"/>
            </a:lvl8pPr>
            <a:lvl9pPr marL="2571264"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38" y="5367860"/>
            <a:ext cx="5486177" cy="804788"/>
          </a:xfrm>
        </p:spPr>
        <p:txBody>
          <a:bodyPr/>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2"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59875" cy="6858000"/>
            <a:chOff x="0" y="0"/>
            <a:chExt cx="5770" cy="4320"/>
          </a:xfrm>
        </p:grpSpPr>
        <p:sp>
          <p:nvSpPr>
            <p:cNvPr id="112333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endParaRPr lang="en-US"/>
            </a:p>
          </p:txBody>
        </p:sp>
        <p:sp>
          <p:nvSpPr>
            <p:cNvPr id="1123332"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123333"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123334"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endParaRPr lang="en-US"/>
            </a:p>
          </p:txBody>
        </p:sp>
        <p:sp>
          <p:nvSpPr>
            <p:cNvPr id="1123335"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123336"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12333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endParaRPr lang="en-US"/>
            </a:p>
          </p:txBody>
        </p:sp>
        <p:sp>
          <p:nvSpPr>
            <p:cNvPr id="112333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endParaRPr lang="en-US"/>
            </a:p>
          </p:txBody>
        </p:sp>
        <p:sp>
          <p:nvSpPr>
            <p:cNvPr id="1123339"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123340"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123341"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endParaRPr lang="en-US"/>
            </a:p>
          </p:txBody>
        </p:sp>
        <p:sp>
          <p:nvSpPr>
            <p:cNvPr id="1123342"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endParaRPr lang="en-US"/>
            </a:p>
          </p:txBody>
        </p:sp>
        <p:sp>
          <p:nvSpPr>
            <p:cNvPr id="112334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en-US"/>
            </a:p>
          </p:txBody>
        </p:sp>
        <p:sp>
          <p:nvSpPr>
            <p:cNvPr id="1123344"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endParaRPr lang="en-US"/>
            </a:p>
          </p:txBody>
        </p:sp>
        <p:sp>
          <p:nvSpPr>
            <p:cNvPr id="112334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endParaRPr lang="en-US"/>
            </a:p>
          </p:txBody>
        </p:sp>
        <p:sp>
          <p:nvSpPr>
            <p:cNvPr id="1123346"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12334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en-US"/>
            </a:p>
          </p:txBody>
        </p:sp>
        <p:sp>
          <p:nvSpPr>
            <p:cNvPr id="1123348"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123349"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123350"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endParaRPr lang="en-US"/>
            </a:p>
          </p:txBody>
        </p:sp>
        <p:sp>
          <p:nvSpPr>
            <p:cNvPr id="1123351"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endParaRPr lang="en-US"/>
            </a:p>
          </p:txBody>
        </p:sp>
      </p:grpSp>
      <p:sp>
        <p:nvSpPr>
          <p:cNvPr id="1123352"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1123353"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123354" name="Rectangle 26"/>
          <p:cNvSpPr>
            <a:spLocks noGrp="1" noChangeArrowheads="1"/>
          </p:cNvSpPr>
          <p:nvPr>
            <p:ph type="dt" sz="quarter" idx="2"/>
          </p:nvPr>
        </p:nvSpPr>
        <p:spPr>
          <a:xfrm>
            <a:off x="457200" y="6243638"/>
            <a:ext cx="2133600" cy="457200"/>
          </a:xfrm>
        </p:spPr>
        <p:txBody>
          <a:bodyPr/>
          <a:lstStyle>
            <a:lvl1pPr>
              <a:defRPr/>
            </a:lvl1pPr>
          </a:lstStyle>
          <a:p>
            <a:endParaRPr lang="en-US"/>
          </a:p>
        </p:txBody>
      </p:sp>
      <p:sp>
        <p:nvSpPr>
          <p:cNvPr id="1123355" name="Rectangle 27"/>
          <p:cNvSpPr>
            <a:spLocks noGrp="1" noChangeArrowheads="1"/>
          </p:cNvSpPr>
          <p:nvPr>
            <p:ph type="ftr" sz="quarter" idx="3"/>
          </p:nvPr>
        </p:nvSpPr>
        <p:spPr/>
        <p:txBody>
          <a:bodyPr/>
          <a:lstStyle>
            <a:lvl1pPr>
              <a:defRPr/>
            </a:lvl1pPr>
          </a:lstStyle>
          <a:p>
            <a:endParaRPr lang="en-US"/>
          </a:p>
        </p:txBody>
      </p:sp>
      <p:sp>
        <p:nvSpPr>
          <p:cNvPr id="1123356" name="Rectangle 28"/>
          <p:cNvSpPr>
            <a:spLocks noGrp="1" noChangeArrowheads="1"/>
          </p:cNvSpPr>
          <p:nvPr>
            <p:ph type="sldNum" sz="quarter" idx="4"/>
          </p:nvPr>
        </p:nvSpPr>
        <p:spPr/>
        <p:txBody>
          <a:bodyPr/>
          <a:lstStyle>
            <a:lvl1pPr>
              <a:defRPr/>
            </a:lvl1pPr>
          </a:lstStyle>
          <a:p>
            <a:fld id="{4C442FE5-E4D4-4A60-B52F-D43D513640E8}"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48B9544-1181-469D-A5E6-11DFBE5020F6}"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ACBD219-E19B-4250-B646-2A03D2258073}"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0D4DEA99-8DDF-461F-AF91-E6C5560EEBBD}"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28B3339E-808E-43B2-ACD5-379A494E949A}"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4DED1D-4C79-45DC-9574-4E70D4B7AAC4}" type="datetimeFigureOut">
              <a:rPr lang="en-US" smtClean="0"/>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92F15B-C3F7-4197-8F47-E52889A77DF7}"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E2391EC2-9A01-48B5-AF8F-55AA59BB7817}"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0B5D7AC0-EF69-42F9-A378-43BBBE2A58C1}"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6D21938-8E9B-4D82-91AC-9E8B83F070DD}"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1E72C9D1-1657-46FF-BA8F-297FB20DAB16}"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D7F8FC54-7A41-4602-A900-CEBA56626A28}"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4F522EF-775C-4393-B221-E72B10479412}"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3357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113357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133572"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en-US"/>
          </a:p>
        </p:txBody>
      </p:sp>
      <p:sp>
        <p:nvSpPr>
          <p:cNvPr id="1133573" name="Rectangle 5"/>
          <p:cNvSpPr>
            <a:spLocks noGrp="1" noChangeArrowheads="1"/>
          </p:cNvSpPr>
          <p:nvPr>
            <p:ph type="ftr" sz="quarter" idx="3"/>
          </p:nvPr>
        </p:nvSpPr>
        <p:spPr/>
        <p:txBody>
          <a:bodyPr/>
          <a:lstStyle>
            <a:lvl1pPr>
              <a:defRPr/>
            </a:lvl1pPr>
          </a:lstStyle>
          <a:p>
            <a:endParaRPr lang="en-US"/>
          </a:p>
        </p:txBody>
      </p:sp>
      <p:sp>
        <p:nvSpPr>
          <p:cNvPr id="1133574" name="Rectangle 6"/>
          <p:cNvSpPr>
            <a:spLocks noGrp="1" noChangeArrowheads="1"/>
          </p:cNvSpPr>
          <p:nvPr>
            <p:ph type="sldNum" sz="quarter" idx="4"/>
          </p:nvPr>
        </p:nvSpPr>
        <p:spPr/>
        <p:txBody>
          <a:bodyPr/>
          <a:lstStyle>
            <a:lvl1pPr>
              <a:defRPr/>
            </a:lvl1pPr>
          </a:lstStyle>
          <a:p>
            <a:fld id="{6959CFA1-5A91-42F3-9DB8-7C1C6FB46985}" type="slidenum">
              <a:rPr lang="en-US"/>
              <a:pPr/>
              <a:t>‹#›</a:t>
            </a:fld>
            <a:endParaRPr lang="en-US"/>
          </a:p>
        </p:txBody>
      </p:sp>
      <p:sp>
        <p:nvSpPr>
          <p:cNvPr id="1133575" name="Rectangle 7"/>
          <p:cNvSpPr>
            <a:spLocks noGrp="1" noChangeArrowheads="1"/>
          </p:cNvSpPr>
          <p:nvPr>
            <p:ph type="dt" sz="quarter" idx="2"/>
          </p:nvPr>
        </p:nvSpPr>
        <p:spPr/>
        <p:txBody>
          <a:bodyPr/>
          <a:lstStyle>
            <a:lvl1pPr>
              <a:defRPr/>
            </a:lvl1pPr>
          </a:lstStyle>
          <a:p>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42C674-4940-417A-AE2B-B6607CE930DA}"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643A52-60C6-46EF-93DA-84247FB7E24B}"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0841EB1-284E-4CC0-A265-1D07A0E9A73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4DED1D-4C79-45DC-9574-4E70D4B7AAC4}" type="datetimeFigureOut">
              <a:rPr lang="en-US" smtClean="0"/>
              <a:t>10/14/2019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92F15B-C3F7-4197-8F47-E52889A77DF7}"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2188777-C930-434E-B045-48259F0CB593}"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65DA98A-287D-4B31-B7D9-DF342D220AF1}"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7FB14C4-4E91-478D-A90C-41C06832167B}"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DECA864-F44A-4E62-9858-54F118EAF417}"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6DA3D9-A647-4C7F-AC26-4A4FBF47A7B6}"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A34BCC-3D64-4759-A66A-16F2656A6A79}"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8DB383-8616-4C3E-B095-16C7D63BC3F6}"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F88C7C-A321-4EAD-85E2-70F6C92DD6F6}" type="slidenum">
              <a:rPr lang="en-US"/>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0BF4B6-2A04-4613-A1B7-F81944D53CFC}" type="slidenum">
              <a:rPr lang="en-US"/>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4DD4D0-F815-49A9-B4BB-4E29D09B3F5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DED1D-4C79-45DC-9574-4E70D4B7AAC4}" type="datetimeFigureOut">
              <a:rPr lang="en-US" smtClean="0"/>
              <a:t>10/14/2019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92F15B-C3F7-4197-8F47-E52889A77DF7}"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9D76964-ADA6-4838-BB77-3E59EBE17BC2}" type="slidenum">
              <a:rPr lang="en-US"/>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8B1CBCD-BA33-49C1-B06C-9D913EBFD7EA}" type="slidenum">
              <a:rPr lang="en-US"/>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FDCFF5A-C2D9-49E2-BA8F-B372C6F8076D}" type="slidenum">
              <a:rPr lang="en-US"/>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7782320-0673-481C-9917-F0A4B26A4DBB}" type="slidenum">
              <a:rPr lang="en-US"/>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60F4E5-790B-4A4E-9155-8A27E7DFF057}" type="slidenum">
              <a:rPr lang="en-US"/>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15F00DE-0580-4882-8E01-C9E013968B15}" type="slidenum">
              <a:rPr lang="en-US"/>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29FEB3-726C-43A6-BCCC-76624D281C92}" type="slidenum">
              <a:rPr lang="en-US"/>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867C49-3C73-4FBF-BF95-554C0E3CAC28}" type="slidenum">
              <a:rPr lang="en-US"/>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80002"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endParaRPr lang="en-US"/>
          </a:p>
        </p:txBody>
      </p:sp>
      <p:sp>
        <p:nvSpPr>
          <p:cNvPr id="128000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128000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1280005" name="Rectangle 5"/>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1280006" name="Rectangle 6"/>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1280007" name="Rectangle 7"/>
          <p:cNvSpPr>
            <a:spLocks noGrp="1" noChangeArrowheads="1"/>
          </p:cNvSpPr>
          <p:nvPr>
            <p:ph type="sldNum" sz="quarter" idx="4"/>
          </p:nvPr>
        </p:nvSpPr>
        <p:spPr>
          <a:xfrm>
            <a:off x="6553200" y="6248400"/>
            <a:ext cx="1905000" cy="457200"/>
          </a:xfrm>
        </p:spPr>
        <p:txBody>
          <a:bodyPr/>
          <a:lstStyle>
            <a:lvl1pPr>
              <a:defRPr/>
            </a:lvl1pPr>
          </a:lstStyle>
          <a:p>
            <a:fld id="{A5AFA169-C5D1-4CC6-91D5-5A972C09ACDC}" type="slidenum">
              <a:rPr lang="en-US"/>
              <a:pPr/>
              <a:t>‹#›</a:t>
            </a:fld>
            <a:endParaRPr lang="en-US"/>
          </a:p>
        </p:txBody>
      </p:sp>
      <p:grpSp>
        <p:nvGrpSpPr>
          <p:cNvPr id="2" name="Group 8"/>
          <p:cNvGrpSpPr>
            <a:grpSpLocks/>
          </p:cNvGrpSpPr>
          <p:nvPr/>
        </p:nvGrpSpPr>
        <p:grpSpPr bwMode="auto">
          <a:xfrm>
            <a:off x="195263" y="234950"/>
            <a:ext cx="3787775" cy="1778000"/>
            <a:chOff x="123" y="148"/>
            <a:chExt cx="2386" cy="1120"/>
          </a:xfrm>
        </p:grpSpPr>
        <p:sp>
          <p:nvSpPr>
            <p:cNvPr id="1280009"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1280010"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1280011"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3" name="Group 12"/>
            <p:cNvGrpSpPr>
              <a:grpSpLocks/>
            </p:cNvGrpSpPr>
            <p:nvPr userDrawn="1"/>
          </p:nvGrpSpPr>
          <p:grpSpPr bwMode="auto">
            <a:xfrm>
              <a:off x="123" y="148"/>
              <a:ext cx="2386" cy="1081"/>
              <a:chOff x="123" y="148"/>
              <a:chExt cx="2386" cy="1081"/>
            </a:xfrm>
          </p:grpSpPr>
          <p:sp>
            <p:nvSpPr>
              <p:cNvPr id="1280013"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1280014"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1280015"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1280016"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1280017"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grpSp>
        <p:nvGrpSpPr>
          <p:cNvPr id="4" name="Group 18"/>
          <p:cNvGrpSpPr>
            <a:grpSpLocks/>
          </p:cNvGrpSpPr>
          <p:nvPr/>
        </p:nvGrpSpPr>
        <p:grpSpPr bwMode="auto">
          <a:xfrm>
            <a:off x="7915275" y="4368800"/>
            <a:ext cx="742950" cy="1058863"/>
            <a:chOff x="4986" y="2752"/>
            <a:chExt cx="468" cy="667"/>
          </a:xfrm>
        </p:grpSpPr>
        <p:sp>
          <p:nvSpPr>
            <p:cNvPr id="1280019"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1280020"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endParaRPr lang="en-US"/>
            </a:p>
          </p:txBody>
        </p:sp>
        <p:sp>
          <p:nvSpPr>
            <p:cNvPr id="1280021" name="Freeform 21"/>
            <p:cNvSpPr>
              <a:spLocks/>
            </p:cNvSpPr>
            <p:nvPr userDrawn="1"/>
          </p:nvSpPr>
          <p:spPr bwMode="auto">
            <a:xfrm rot="7320404">
              <a:off x="5000" y="2912"/>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5" name="Group 22"/>
            <p:cNvGrpSpPr>
              <a:grpSpLocks/>
            </p:cNvGrpSpPr>
            <p:nvPr userDrawn="1"/>
          </p:nvGrpSpPr>
          <p:grpSpPr bwMode="auto">
            <a:xfrm>
              <a:off x="4986" y="2752"/>
              <a:ext cx="468" cy="667"/>
              <a:chOff x="4986" y="2752"/>
              <a:chExt cx="468" cy="667"/>
            </a:xfrm>
          </p:grpSpPr>
          <p:sp>
            <p:nvSpPr>
              <p:cNvPr id="1280023"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1280024"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1280025"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1280026" name="Freeform 26"/>
              <p:cNvSpPr>
                <a:spLocks/>
              </p:cNvSpPr>
              <p:nvPr userDrawn="1"/>
            </p:nvSpPr>
            <p:spPr bwMode="auto">
              <a:xfrm rot="7320404">
                <a:off x="5363"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1280027" name="Freeform 27"/>
              <p:cNvSpPr>
                <a:spLocks/>
              </p:cNvSpPr>
              <p:nvPr userDrawn="1"/>
            </p:nvSpPr>
            <p:spPr bwMode="auto">
              <a:xfrm rot="7320404">
                <a:off x="5136"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sp>
        <p:nvSpPr>
          <p:cNvPr id="1280028"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endParaRPr lang="en-US"/>
          </a:p>
        </p:txBody>
      </p:sp>
      <p:sp>
        <p:nvSpPr>
          <p:cNvPr id="1280029"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17494E-A80F-48EC-AFEA-C132885759D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4DED1D-4C79-45DC-9574-4E70D4B7AAC4}"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2F15B-C3F7-4197-8F47-E52889A77DF7}"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768901-37F9-4975-98EE-E2FCD051128C}"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6F4C0B-4073-4CFC-995D-7A001007948E}" type="slidenum">
              <a:rPr lang="en-US"/>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C74F004-AD82-485B-ACD2-AE557DBD9174}" type="slidenum">
              <a:rPr 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125D755-9348-440F-83F7-7DBED830C42A}" type="slidenum">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0908542-8FE8-4FD0-BF74-0988423165C3}" type="slidenum">
              <a:rPr 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A51F8C-ECEF-43D2-A871-1E41908D8495}" type="slidenum">
              <a:rPr lang="en-US"/>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B155B1-B8C5-46B5-999E-41069ABFD476}" type="slidenum">
              <a:rPr lang="en-US"/>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AF2070-906B-460F-BBF0-A5DB8A17FBE9}" type="slidenum">
              <a:rPr lang="en-US"/>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3EB480-B3E1-43ED-947D-1680F4C246E6}" type="slidenum">
              <a:rPr 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5867400" cy="6858000"/>
            <a:chOff x="0" y="0"/>
            <a:chExt cx="3696" cy="4320"/>
          </a:xfrm>
        </p:grpSpPr>
        <p:sp>
          <p:nvSpPr>
            <p:cNvPr id="96051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endParaRPr kumimoji="1" lang="en-US" sz="2400">
                <a:latin typeface="Times New Roman" pitchFamily="18" charset="0"/>
              </a:endParaRPr>
            </a:p>
          </p:txBody>
        </p:sp>
        <p:sp>
          <p:nvSpPr>
            <p:cNvPr id="96051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endParaRPr kumimoji="1" lang="en-US" sz="2400">
                <a:latin typeface="Times New Roman" pitchFamily="18" charset="0"/>
              </a:endParaRPr>
            </a:p>
          </p:txBody>
        </p:sp>
      </p:grpSp>
      <p:grpSp>
        <p:nvGrpSpPr>
          <p:cNvPr id="3" name="Group 5"/>
          <p:cNvGrpSpPr>
            <a:grpSpLocks/>
          </p:cNvGrpSpPr>
          <p:nvPr/>
        </p:nvGrpSpPr>
        <p:grpSpPr bwMode="auto">
          <a:xfrm>
            <a:off x="3632200" y="4889500"/>
            <a:ext cx="4876800" cy="319088"/>
            <a:chOff x="2288" y="3080"/>
            <a:chExt cx="3072" cy="201"/>
          </a:xfrm>
        </p:grpSpPr>
        <p:sp>
          <p:nvSpPr>
            <p:cNvPr id="96051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96051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en-US"/>
            </a:p>
          </p:txBody>
        </p:sp>
      </p:grpSp>
      <p:sp>
        <p:nvSpPr>
          <p:cNvPr id="960520"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960521" name="Rectangle 9"/>
          <p:cNvSpPr>
            <a:spLocks noGrp="1" noChangeArrowheads="1"/>
          </p:cNvSpPr>
          <p:nvPr>
            <p:ph type="dt" sz="quarter" idx="2"/>
          </p:nvPr>
        </p:nvSpPr>
        <p:spPr/>
        <p:txBody>
          <a:bodyPr/>
          <a:lstStyle>
            <a:lvl1pPr>
              <a:defRPr>
                <a:solidFill>
                  <a:schemeClr val="bg1"/>
                </a:solidFill>
              </a:defRPr>
            </a:lvl1pPr>
          </a:lstStyle>
          <a:p>
            <a:endParaRPr lang="en-US"/>
          </a:p>
        </p:txBody>
      </p:sp>
      <p:sp>
        <p:nvSpPr>
          <p:cNvPr id="960522" name="Rectangle 10"/>
          <p:cNvSpPr>
            <a:spLocks noGrp="1" noChangeArrowheads="1"/>
          </p:cNvSpPr>
          <p:nvPr>
            <p:ph type="ftr" sz="quarter" idx="3"/>
          </p:nvPr>
        </p:nvSpPr>
        <p:spPr/>
        <p:txBody>
          <a:bodyPr/>
          <a:lstStyle>
            <a:lvl1pPr algn="r">
              <a:defRPr/>
            </a:lvl1pPr>
          </a:lstStyle>
          <a:p>
            <a:endParaRPr lang="en-US"/>
          </a:p>
        </p:txBody>
      </p:sp>
      <p:sp>
        <p:nvSpPr>
          <p:cNvPr id="960523" name="Rectangle 11"/>
          <p:cNvSpPr>
            <a:spLocks noGrp="1" noChangeArrowheads="1"/>
          </p:cNvSpPr>
          <p:nvPr>
            <p:ph type="sldNum" sz="quarter" idx="4"/>
          </p:nvPr>
        </p:nvSpPr>
        <p:spPr>
          <a:xfrm>
            <a:off x="76200" y="6248400"/>
            <a:ext cx="587375" cy="488950"/>
          </a:xfrm>
        </p:spPr>
        <p:txBody>
          <a:bodyPr anchorCtr="0"/>
          <a:lstStyle>
            <a:lvl1pPr>
              <a:defRPr/>
            </a:lvl1pPr>
          </a:lstStyle>
          <a:p>
            <a:fld id="{B72B9B1C-DDEE-41C9-A064-8251C6EE6B1E}" type="slidenum">
              <a:rPr lang="en-US"/>
              <a:pPr/>
              <a:t>‹#›</a:t>
            </a:fld>
            <a:endParaRPr lang="en-US"/>
          </a:p>
        </p:txBody>
      </p:sp>
      <p:sp>
        <p:nvSpPr>
          <p:cNvPr id="960524"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4DED1D-4C79-45DC-9574-4E70D4B7AAC4}"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2F15B-C3F7-4197-8F47-E52889A77DF7}" type="slidenum">
              <a:rPr lang="en-US" smtClean="0"/>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ED4816-7318-4403-A4FD-8959644682D3}" type="slidenum">
              <a:rPr lang="en-US"/>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5DBAC8-B8C1-4C84-A679-F3E91EE07992}" type="slidenum">
              <a:rPr lang="en-US"/>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4EEB014-E784-4EFE-8D7A-62F820A62131}" type="slidenum">
              <a:rPr lang="en-US"/>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333F559-A41D-4C22-B5F9-FCE83878769E}" type="slidenum">
              <a:rPr lang="en-US"/>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8FB5D19-C2E8-46E0-943B-E45586999102}" type="slidenum">
              <a:rPr lang="en-US"/>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B5F20EC-EFB5-4B26-886E-82589BCE19F0}" type="slidenum">
              <a:rPr lang="en-US"/>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A331ACD-2B4A-4700-B16B-35B101843120}" type="slidenum">
              <a:rPr lang="en-US"/>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861D47E-7124-4D4B-918D-76CD27568DCD}" type="slidenum">
              <a:rPr lang="en-US"/>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98794F-BF99-4464-A621-6FC885B69957}" type="slidenum">
              <a:rPr lang="en-US"/>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F60FCE-734A-47AA-BE8E-CFDBE251D90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2.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5" tIns="45718" rIns="91435"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35" tIns="45718" rIns="91435" bIns="45718" rtlCol="0" anchor="ctr"/>
          <a:lstStyle>
            <a:lvl1pPr algn="l">
              <a:defRPr sz="1200">
                <a:solidFill>
                  <a:schemeClr val="tx1">
                    <a:tint val="75000"/>
                  </a:schemeClr>
                </a:solidFill>
              </a:defRPr>
            </a:lvl1pPr>
          </a:lstStyle>
          <a:p>
            <a:fld id="{BD4DED1D-4C79-45DC-9574-4E70D4B7AAC4}" type="datetimeFigureOut">
              <a:rPr lang="en-US" smtClean="0"/>
              <a:t>10/14/2019</a:t>
            </a:fld>
            <a:endParaRPr lang="en-US"/>
          </a:p>
        </p:txBody>
      </p:sp>
      <p:sp>
        <p:nvSpPr>
          <p:cNvPr id="5" name="Footer Placeholder 4"/>
          <p:cNvSpPr>
            <a:spLocks noGrp="1"/>
          </p:cNvSpPr>
          <p:nvPr>
            <p:ph type="ftr" sz="quarter" idx="3"/>
          </p:nvPr>
        </p:nvSpPr>
        <p:spPr>
          <a:xfrm>
            <a:off x="3124201" y="6356351"/>
            <a:ext cx="28956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fld id="{A892F15B-C3F7-4197-8F47-E52889A77D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53"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3010"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en-US"/>
          </a:p>
        </p:txBody>
      </p:sp>
      <p:sp>
        <p:nvSpPr>
          <p:cNvPr id="1323011"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323012"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23013"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132301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1323015"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62F061E5-B07E-4CF8-BEFF-B84F4A90A693}" type="slidenum">
              <a:rPr lang="en-US" altLang="en-US"/>
              <a:pPr/>
              <a:t>‹#›</a:t>
            </a:fld>
            <a:endParaRPr lang="en-US" altLang="en-US"/>
          </a:p>
        </p:txBody>
      </p:sp>
      <p:grpSp>
        <p:nvGrpSpPr>
          <p:cNvPr id="2" name="Group 8"/>
          <p:cNvGrpSpPr>
            <a:grpSpLocks/>
          </p:cNvGrpSpPr>
          <p:nvPr/>
        </p:nvGrpSpPr>
        <p:grpSpPr bwMode="auto">
          <a:xfrm>
            <a:off x="8153400" y="152400"/>
            <a:ext cx="792163" cy="1295400"/>
            <a:chOff x="5136" y="960"/>
            <a:chExt cx="528" cy="864"/>
          </a:xfrm>
        </p:grpSpPr>
        <p:sp>
          <p:nvSpPr>
            <p:cNvPr id="1323017"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en-US"/>
            </a:p>
          </p:txBody>
        </p:sp>
        <p:sp>
          <p:nvSpPr>
            <p:cNvPr id="1323018"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en-US"/>
            </a:p>
          </p:txBody>
        </p:sp>
        <p:sp>
          <p:nvSpPr>
            <p:cNvPr id="1323019"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en-US"/>
            </a:p>
          </p:txBody>
        </p:sp>
        <p:sp>
          <p:nvSpPr>
            <p:cNvPr id="1323020"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en-US"/>
            </a:p>
          </p:txBody>
        </p:sp>
        <p:sp>
          <p:nvSpPr>
            <p:cNvPr id="1323021"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en-US"/>
            </a:p>
          </p:txBody>
        </p:sp>
        <p:sp>
          <p:nvSpPr>
            <p:cNvPr id="1323022"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en-US"/>
            </a:p>
          </p:txBody>
        </p:sp>
        <p:sp>
          <p:nvSpPr>
            <p:cNvPr id="1323023"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en-US"/>
            </a:p>
          </p:txBody>
        </p:sp>
        <p:sp>
          <p:nvSpPr>
            <p:cNvPr id="1323024"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en-US"/>
            </a:p>
          </p:txBody>
        </p:sp>
        <p:sp>
          <p:nvSpPr>
            <p:cNvPr id="1323025"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en-US"/>
            </a:p>
          </p:txBody>
        </p:sp>
        <p:sp>
          <p:nvSpPr>
            <p:cNvPr id="1323026"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1323027"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1323028"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en-US"/>
            </a:p>
          </p:txBody>
        </p:sp>
        <p:sp>
          <p:nvSpPr>
            <p:cNvPr id="1323029"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en-US"/>
            </a:p>
          </p:txBody>
        </p:sp>
        <p:sp>
          <p:nvSpPr>
            <p:cNvPr id="1323030"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1323031"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1323032"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en-US"/>
            </a:p>
          </p:txBody>
        </p:sp>
        <p:sp>
          <p:nvSpPr>
            <p:cNvPr id="1323033"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1323034"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1323035"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1323036"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1323037"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en-US"/>
            </a:p>
          </p:txBody>
        </p:sp>
        <p:sp>
          <p:nvSpPr>
            <p:cNvPr id="1323038"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en-US"/>
            </a:p>
          </p:txBody>
        </p:sp>
        <p:sp>
          <p:nvSpPr>
            <p:cNvPr id="1323039"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1323040"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1323041"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en-US"/>
            </a:p>
          </p:txBody>
        </p:sp>
        <p:sp>
          <p:nvSpPr>
            <p:cNvPr id="1323042"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1323043"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1323044"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1323045"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1323046"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en-US"/>
            </a:p>
          </p:txBody>
        </p:sp>
        <p:sp>
          <p:nvSpPr>
            <p:cNvPr id="1323047"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iming>
    <p:tnLst>
      <p:par>
        <p:cTn id="1" dur="indefinite" restart="never" nodeType="tmRoot"/>
      </p:par>
    </p:tnLst>
  </p:timing>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0786"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endParaRPr kumimoji="1" lang="en-US" sz="2400">
              <a:latin typeface="Tahoma" charset="0"/>
            </a:endParaRPr>
          </a:p>
        </p:txBody>
      </p:sp>
      <p:sp>
        <p:nvSpPr>
          <p:cNvPr id="127078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en-US" sz="2400">
              <a:latin typeface="Tahoma" charset="0"/>
            </a:endParaRPr>
          </a:p>
        </p:txBody>
      </p:sp>
      <p:sp>
        <p:nvSpPr>
          <p:cNvPr id="1270788"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endParaRPr kumimoji="1" lang="en-US" sz="2400">
              <a:latin typeface="Tahoma" charset="0"/>
            </a:endParaRPr>
          </a:p>
        </p:txBody>
      </p:sp>
      <p:sp>
        <p:nvSpPr>
          <p:cNvPr id="127078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en-US" sz="2400">
              <a:latin typeface="Tahoma" charset="0"/>
            </a:endParaRPr>
          </a:p>
        </p:txBody>
      </p:sp>
      <p:sp>
        <p:nvSpPr>
          <p:cNvPr id="127079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en-US" sz="2400">
              <a:latin typeface="Tahoma" charset="0"/>
            </a:endParaRPr>
          </a:p>
        </p:txBody>
      </p:sp>
      <p:sp>
        <p:nvSpPr>
          <p:cNvPr id="1270791"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endParaRPr kumimoji="1" lang="en-US" sz="2400">
              <a:latin typeface="Tahoma" charset="0"/>
            </a:endParaRPr>
          </a:p>
        </p:txBody>
      </p:sp>
      <p:sp>
        <p:nvSpPr>
          <p:cNvPr id="127079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en-US" sz="2400">
              <a:latin typeface="Tahoma" charset="0"/>
            </a:endParaRPr>
          </a:p>
        </p:txBody>
      </p:sp>
      <p:sp>
        <p:nvSpPr>
          <p:cNvPr id="127079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27079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70795"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en-US"/>
          </a:p>
        </p:txBody>
      </p:sp>
      <p:sp>
        <p:nvSpPr>
          <p:cNvPr id="1270796"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en-US"/>
          </a:p>
        </p:txBody>
      </p:sp>
      <p:sp>
        <p:nvSpPr>
          <p:cNvPr id="1270797"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fld id="{5119509A-BC4D-4570-B2EF-B4423F13AFC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charset="0"/>
        </a:defRPr>
      </a:lvl2pPr>
      <a:lvl3pPr algn="l" rtl="0" fontAlgn="base">
        <a:spcBef>
          <a:spcPct val="0"/>
        </a:spcBef>
        <a:spcAft>
          <a:spcPct val="0"/>
        </a:spcAft>
        <a:defRPr sz="4400">
          <a:solidFill>
            <a:schemeClr val="tx2"/>
          </a:solidFill>
          <a:latin typeface="Tahoma" charset="0"/>
        </a:defRPr>
      </a:lvl3pPr>
      <a:lvl4pPr algn="l" rtl="0" fontAlgn="base">
        <a:spcBef>
          <a:spcPct val="0"/>
        </a:spcBef>
        <a:spcAft>
          <a:spcPct val="0"/>
        </a:spcAft>
        <a:defRPr sz="4400">
          <a:solidFill>
            <a:schemeClr val="tx2"/>
          </a:solidFill>
          <a:latin typeface="Tahoma" charset="0"/>
        </a:defRPr>
      </a:lvl4pPr>
      <a:lvl5pPr algn="l" rtl="0" fontAlgn="base">
        <a:spcBef>
          <a:spcPct val="0"/>
        </a:spcBef>
        <a:spcAft>
          <a:spcPct val="0"/>
        </a:spcAft>
        <a:defRPr sz="4400">
          <a:solidFill>
            <a:schemeClr val="tx2"/>
          </a:solidFill>
          <a:latin typeface="Tahoma"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422400"/>
            <a:ext cx="9147175" cy="5435600"/>
            <a:chOff x="0" y="896"/>
            <a:chExt cx="5762" cy="3424"/>
          </a:xfrm>
        </p:grpSpPr>
        <p:grpSp>
          <p:nvGrpSpPr>
            <p:cNvPr id="3" name="Group 3"/>
            <p:cNvGrpSpPr>
              <a:grpSpLocks/>
            </p:cNvGrpSpPr>
            <p:nvPr userDrawn="1"/>
          </p:nvGrpSpPr>
          <p:grpSpPr bwMode="auto">
            <a:xfrm>
              <a:off x="20" y="896"/>
              <a:ext cx="5742" cy="3424"/>
              <a:chOff x="20" y="896"/>
              <a:chExt cx="5742" cy="3424"/>
            </a:xfrm>
          </p:grpSpPr>
          <p:sp>
            <p:nvSpPr>
              <p:cNvPr id="1464324"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1464325"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464326"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464327"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1464328"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1464329"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464330"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464331"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464332"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464333"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464334"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464335"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464336"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n-US"/>
              </a:p>
            </p:txBody>
          </p:sp>
        </p:grpSp>
        <p:grpSp>
          <p:nvGrpSpPr>
            <p:cNvPr id="4" name="Group 17"/>
            <p:cNvGrpSpPr>
              <a:grpSpLocks/>
            </p:cNvGrpSpPr>
            <p:nvPr userDrawn="1"/>
          </p:nvGrpSpPr>
          <p:grpSpPr bwMode="auto">
            <a:xfrm>
              <a:off x="0" y="2291"/>
              <a:ext cx="1385" cy="1702"/>
              <a:chOff x="0" y="2291"/>
              <a:chExt cx="1385" cy="1702"/>
            </a:xfrm>
          </p:grpSpPr>
          <p:sp>
            <p:nvSpPr>
              <p:cNvPr id="1464338"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4339"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4340"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4341"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42"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43"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44"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45"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46"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47"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48"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49"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350"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351"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352"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353"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354"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355"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356"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357"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358"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359"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360"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361"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62"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63"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64"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365"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66"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67"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68"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69"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4370"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71"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72"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73"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4374"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4375"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4376"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4377"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4378"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4379"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4380"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4381"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82"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83"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84"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4385"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86"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87"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88"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89"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90"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91"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92"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93"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94"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95"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96"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97"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98"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99"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400"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401"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n-US"/>
              </a:p>
            </p:txBody>
          </p:sp>
          <p:sp>
            <p:nvSpPr>
              <p:cNvPr id="1464402"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n-US"/>
              </a:p>
            </p:txBody>
          </p:sp>
          <p:sp>
            <p:nvSpPr>
              <p:cNvPr id="1464403"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n-US"/>
              </a:p>
            </p:txBody>
          </p:sp>
          <p:sp>
            <p:nvSpPr>
              <p:cNvPr id="1464404"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4405"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4406"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407"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408"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4409"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4410"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4411"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4412"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4413"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4414"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4415"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4416"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417"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4418"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4419"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4420"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421"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422"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423"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424"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425"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426"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427"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428"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429"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430"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431"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432"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433"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4434"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n-US"/>
              </a:p>
            </p:txBody>
          </p:sp>
          <p:sp>
            <p:nvSpPr>
              <p:cNvPr id="1464435"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n-US"/>
              </a:p>
            </p:txBody>
          </p:sp>
          <p:sp>
            <p:nvSpPr>
              <p:cNvPr id="1464436"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n-US"/>
              </a:p>
            </p:txBody>
          </p:sp>
          <p:sp>
            <p:nvSpPr>
              <p:cNvPr id="1464437"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n-US"/>
              </a:p>
            </p:txBody>
          </p:sp>
          <p:sp>
            <p:nvSpPr>
              <p:cNvPr id="1464438"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n-US"/>
              </a:p>
            </p:txBody>
          </p:sp>
          <p:sp>
            <p:nvSpPr>
              <p:cNvPr id="1464439"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n-US"/>
              </a:p>
            </p:txBody>
          </p:sp>
          <p:sp>
            <p:nvSpPr>
              <p:cNvPr id="1464440"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n-US"/>
              </a:p>
            </p:txBody>
          </p:sp>
          <p:sp>
            <p:nvSpPr>
              <p:cNvPr id="1464441"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n-US"/>
              </a:p>
            </p:txBody>
          </p:sp>
          <p:sp>
            <p:nvSpPr>
              <p:cNvPr id="1464442"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n-US"/>
              </a:p>
            </p:txBody>
          </p:sp>
          <p:sp>
            <p:nvSpPr>
              <p:cNvPr id="1464443"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n-US"/>
              </a:p>
            </p:txBody>
          </p:sp>
          <p:sp>
            <p:nvSpPr>
              <p:cNvPr id="1464444"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n-US"/>
              </a:p>
            </p:txBody>
          </p:sp>
          <p:sp>
            <p:nvSpPr>
              <p:cNvPr id="1464445"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n-US"/>
              </a:p>
            </p:txBody>
          </p:sp>
          <p:sp>
            <p:nvSpPr>
              <p:cNvPr id="1464446"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n-US"/>
              </a:p>
            </p:txBody>
          </p:sp>
          <p:sp>
            <p:nvSpPr>
              <p:cNvPr id="1464447"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n-US"/>
              </a:p>
            </p:txBody>
          </p:sp>
          <p:sp>
            <p:nvSpPr>
              <p:cNvPr id="1464448"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n-US"/>
              </a:p>
            </p:txBody>
          </p:sp>
          <p:sp>
            <p:nvSpPr>
              <p:cNvPr id="1464449"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1464450"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n-US"/>
              </a:p>
            </p:txBody>
          </p:sp>
          <p:sp>
            <p:nvSpPr>
              <p:cNvPr id="1464451"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n-US"/>
              </a:p>
            </p:txBody>
          </p:sp>
          <p:sp>
            <p:nvSpPr>
              <p:cNvPr id="1464452"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n-US"/>
              </a:p>
            </p:txBody>
          </p:sp>
          <p:sp>
            <p:nvSpPr>
              <p:cNvPr id="1464453"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n-US"/>
              </a:p>
            </p:txBody>
          </p:sp>
          <p:sp>
            <p:nvSpPr>
              <p:cNvPr id="1464454"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1464455"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n-US"/>
              </a:p>
            </p:txBody>
          </p:sp>
          <p:sp>
            <p:nvSpPr>
              <p:cNvPr id="1464456"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n-US"/>
              </a:p>
            </p:txBody>
          </p:sp>
          <p:sp>
            <p:nvSpPr>
              <p:cNvPr id="1464457"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n-US"/>
              </a:p>
            </p:txBody>
          </p:sp>
          <p:sp>
            <p:nvSpPr>
              <p:cNvPr id="1464458"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a:p>
            </p:txBody>
          </p:sp>
          <p:sp>
            <p:nvSpPr>
              <p:cNvPr id="1464459"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a:p>
            </p:txBody>
          </p:sp>
          <p:sp>
            <p:nvSpPr>
              <p:cNvPr id="1464460"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a:p>
            </p:txBody>
          </p:sp>
          <p:sp>
            <p:nvSpPr>
              <p:cNvPr id="1464461"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a:p>
            </p:txBody>
          </p:sp>
          <p:sp>
            <p:nvSpPr>
              <p:cNvPr id="1464462"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a:p>
            </p:txBody>
          </p:sp>
          <p:sp>
            <p:nvSpPr>
              <p:cNvPr id="1464463"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a:p>
            </p:txBody>
          </p:sp>
          <p:sp>
            <p:nvSpPr>
              <p:cNvPr id="1464464"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en-US"/>
              </a:p>
            </p:txBody>
          </p:sp>
          <p:sp>
            <p:nvSpPr>
              <p:cNvPr id="1464465"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en-US"/>
              </a:p>
            </p:txBody>
          </p:sp>
          <p:sp>
            <p:nvSpPr>
              <p:cNvPr id="1464466"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en-US"/>
              </a:p>
            </p:txBody>
          </p:sp>
          <p:sp>
            <p:nvSpPr>
              <p:cNvPr id="1464467"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n-US"/>
              </a:p>
            </p:txBody>
          </p:sp>
          <p:sp>
            <p:nvSpPr>
              <p:cNvPr id="1464468"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n-US"/>
              </a:p>
            </p:txBody>
          </p:sp>
          <p:sp>
            <p:nvSpPr>
              <p:cNvPr id="1464469"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1464470"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1464471"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en-US"/>
              </a:p>
            </p:txBody>
          </p:sp>
          <p:sp>
            <p:nvSpPr>
              <p:cNvPr id="1464472"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en-US"/>
              </a:p>
            </p:txBody>
          </p:sp>
        </p:grpSp>
      </p:grpSp>
      <p:sp>
        <p:nvSpPr>
          <p:cNvPr id="1464473"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64474"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1464475"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1464476"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221F3AC6-3BF2-408E-A68B-91D6AD22BB73}" type="slidenum">
              <a:rPr lang="en-US"/>
              <a:pPr/>
              <a:t>‹#›</a:t>
            </a:fld>
            <a:endParaRPr lang="en-US"/>
          </a:p>
        </p:txBody>
      </p:sp>
      <p:sp>
        <p:nvSpPr>
          <p:cNvPr id="1464477"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9202"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en-US"/>
          </a:p>
        </p:txBody>
      </p:sp>
      <p:sp>
        <p:nvSpPr>
          <p:cNvPr id="1459203"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459204"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9205"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145920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1459207"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45712458-500F-4A64-9FD7-C66244FFAAFF}" type="slidenum">
              <a:rPr lang="en-US" altLang="en-US"/>
              <a:pPr/>
              <a:t>‹#›</a:t>
            </a:fld>
            <a:endParaRPr lang="en-US" altLang="en-US"/>
          </a:p>
        </p:txBody>
      </p:sp>
      <p:grpSp>
        <p:nvGrpSpPr>
          <p:cNvPr id="2" name="Group 8"/>
          <p:cNvGrpSpPr>
            <a:grpSpLocks/>
          </p:cNvGrpSpPr>
          <p:nvPr/>
        </p:nvGrpSpPr>
        <p:grpSpPr bwMode="auto">
          <a:xfrm>
            <a:off x="8153400" y="152400"/>
            <a:ext cx="792163" cy="1295400"/>
            <a:chOff x="5136" y="960"/>
            <a:chExt cx="528" cy="864"/>
          </a:xfrm>
        </p:grpSpPr>
        <p:sp>
          <p:nvSpPr>
            <p:cNvPr id="1459209"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en-US"/>
            </a:p>
          </p:txBody>
        </p:sp>
        <p:sp>
          <p:nvSpPr>
            <p:cNvPr id="1459210"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en-US"/>
            </a:p>
          </p:txBody>
        </p:sp>
        <p:sp>
          <p:nvSpPr>
            <p:cNvPr id="1459211"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en-US"/>
            </a:p>
          </p:txBody>
        </p:sp>
        <p:sp>
          <p:nvSpPr>
            <p:cNvPr id="1459212"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en-US"/>
            </a:p>
          </p:txBody>
        </p:sp>
        <p:sp>
          <p:nvSpPr>
            <p:cNvPr id="1459213"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en-US"/>
            </a:p>
          </p:txBody>
        </p:sp>
        <p:sp>
          <p:nvSpPr>
            <p:cNvPr id="1459214"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en-US"/>
            </a:p>
          </p:txBody>
        </p:sp>
        <p:sp>
          <p:nvSpPr>
            <p:cNvPr id="1459215"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en-US"/>
            </a:p>
          </p:txBody>
        </p:sp>
        <p:sp>
          <p:nvSpPr>
            <p:cNvPr id="1459216"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en-US"/>
            </a:p>
          </p:txBody>
        </p:sp>
        <p:sp>
          <p:nvSpPr>
            <p:cNvPr id="1459217"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en-US"/>
            </a:p>
          </p:txBody>
        </p:sp>
        <p:sp>
          <p:nvSpPr>
            <p:cNvPr id="1459218"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1459219"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1459220"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en-US"/>
            </a:p>
          </p:txBody>
        </p:sp>
        <p:sp>
          <p:nvSpPr>
            <p:cNvPr id="1459221"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en-US"/>
            </a:p>
          </p:txBody>
        </p:sp>
        <p:sp>
          <p:nvSpPr>
            <p:cNvPr id="1459222"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1459223"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1459224"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en-US"/>
            </a:p>
          </p:txBody>
        </p:sp>
        <p:sp>
          <p:nvSpPr>
            <p:cNvPr id="1459225"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1459226"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1459227"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1459228"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1459229"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en-US"/>
            </a:p>
          </p:txBody>
        </p:sp>
        <p:sp>
          <p:nvSpPr>
            <p:cNvPr id="1459230"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en-US"/>
            </a:p>
          </p:txBody>
        </p:sp>
        <p:sp>
          <p:nvSpPr>
            <p:cNvPr id="1459231"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1459232"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1459233"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en-US"/>
            </a:p>
          </p:txBody>
        </p:sp>
        <p:sp>
          <p:nvSpPr>
            <p:cNvPr id="1459234"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1459235"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1459236"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1459237"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1459238"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en-US"/>
            </a:p>
          </p:txBody>
        </p:sp>
        <p:sp>
          <p:nvSpPr>
            <p:cNvPr id="1459239"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iming>
    <p:tnLst>
      <p:par>
        <p:cTn id="1" dur="indefinite" restart="never" nodeType="tmRoot"/>
      </p:par>
    </p:tnLst>
  </p:timing>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071563" y="304800"/>
            <a:ext cx="7615237" cy="1106488"/>
            <a:chOff x="675" y="192"/>
            <a:chExt cx="4797" cy="697"/>
          </a:xfrm>
        </p:grpSpPr>
        <p:sp>
          <p:nvSpPr>
            <p:cNvPr id="1497091"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a:endParaRPr lang="en-US" sz="2400">
                <a:latin typeface="Times New Roman" pitchFamily="18" charset="0"/>
              </a:endParaRPr>
            </a:p>
          </p:txBody>
        </p:sp>
        <p:sp>
          <p:nvSpPr>
            <p:cNvPr id="1497092"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a:endParaRPr lang="en-US" sz="2400">
                <a:latin typeface="Times New Roman" pitchFamily="18" charset="0"/>
              </a:endParaRPr>
            </a:p>
          </p:txBody>
        </p:sp>
        <p:sp>
          <p:nvSpPr>
            <p:cNvPr id="1497093"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a:endParaRPr lang="en-US" sz="2400">
                <a:latin typeface="Times New Roman" pitchFamily="18" charset="0"/>
              </a:endParaRPr>
            </a:p>
          </p:txBody>
        </p:sp>
        <p:sp>
          <p:nvSpPr>
            <p:cNvPr id="1497094"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a:endParaRPr lang="en-US" sz="2400">
                <a:latin typeface="Times New Roman" pitchFamily="18" charset="0"/>
              </a:endParaRPr>
            </a:p>
          </p:txBody>
        </p:sp>
        <p:sp>
          <p:nvSpPr>
            <p:cNvPr id="1497095"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a:endParaRPr lang="en-US" sz="2400">
                <a:latin typeface="Times New Roman" pitchFamily="18" charset="0"/>
              </a:endParaRPr>
            </a:p>
          </p:txBody>
        </p:sp>
      </p:grpSp>
      <p:sp>
        <p:nvSpPr>
          <p:cNvPr id="1497096"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97097"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1497098"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1497099"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FB1523F5-B81E-41C0-85C3-3249622FE385}" type="slidenum">
              <a:rPr lang="en-US"/>
              <a:pPr/>
              <a:t>‹#›</a:t>
            </a:fld>
            <a:endParaRPr lang="en-US"/>
          </a:p>
        </p:txBody>
      </p:sp>
      <p:sp>
        <p:nvSpPr>
          <p:cNvPr id="1497100"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charset="0"/>
        </a:defRPr>
      </a:lvl2pPr>
      <a:lvl3pPr algn="l" rtl="0" fontAlgn="base">
        <a:spcBef>
          <a:spcPct val="0"/>
        </a:spcBef>
        <a:spcAft>
          <a:spcPct val="0"/>
        </a:spcAft>
        <a:defRPr sz="3800">
          <a:solidFill>
            <a:schemeClr val="tx2"/>
          </a:solidFill>
          <a:latin typeface="Arial" charset="0"/>
        </a:defRPr>
      </a:lvl3pPr>
      <a:lvl4pPr algn="l" rtl="0" fontAlgn="base">
        <a:spcBef>
          <a:spcPct val="0"/>
        </a:spcBef>
        <a:spcAft>
          <a:spcPct val="0"/>
        </a:spcAft>
        <a:defRPr sz="3800">
          <a:solidFill>
            <a:schemeClr val="tx2"/>
          </a:solidFill>
          <a:latin typeface="Arial" charset="0"/>
        </a:defRPr>
      </a:lvl4pPr>
      <a:lvl5pPr algn="l" rtl="0" fontAlgn="base">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fontAlgn="base">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fontAlgn="base">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fontAlgn="base">
        <a:spcBef>
          <a:spcPct val="20000"/>
        </a:spcBef>
        <a:spcAft>
          <a:spcPct val="0"/>
        </a:spcAft>
        <a:buClr>
          <a:schemeClr val="accent1"/>
        </a:buClr>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221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en-US"/>
          </a:p>
        </p:txBody>
      </p:sp>
      <p:sp>
        <p:nvSpPr>
          <p:cNvPr id="150221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fld id="{583F9313-6687-4595-B5B8-97E9666C8B3E}" type="slidenum">
              <a:rPr lang="en-US"/>
              <a:pPr/>
              <a:t>‹#›</a:t>
            </a:fld>
            <a:endParaRPr lang="en-US"/>
          </a:p>
        </p:txBody>
      </p:sp>
      <p:grpSp>
        <p:nvGrpSpPr>
          <p:cNvPr id="2" name="Group 4"/>
          <p:cNvGrpSpPr>
            <a:grpSpLocks/>
          </p:cNvGrpSpPr>
          <p:nvPr/>
        </p:nvGrpSpPr>
        <p:grpSpPr bwMode="auto">
          <a:xfrm>
            <a:off x="0" y="0"/>
            <a:ext cx="9144000" cy="546100"/>
            <a:chOff x="0" y="0"/>
            <a:chExt cx="5760" cy="344"/>
          </a:xfrm>
        </p:grpSpPr>
        <p:sp>
          <p:nvSpPr>
            <p:cNvPr id="150221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sz="2400">
                <a:latin typeface="Times New Roman" pitchFamily="18" charset="0"/>
              </a:endParaRPr>
            </a:p>
          </p:txBody>
        </p:sp>
        <p:sp>
          <p:nvSpPr>
            <p:cNvPr id="150221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n-US" sz="2400">
                <a:latin typeface="Times New Roman" pitchFamily="18" charset="0"/>
              </a:endParaRPr>
            </a:p>
          </p:txBody>
        </p:sp>
        <p:sp>
          <p:nvSpPr>
            <p:cNvPr id="150221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150221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150221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n-US">
                <a:solidFill>
                  <a:schemeClr val="accent2"/>
                </a:solidFill>
              </a:endParaRPr>
            </a:p>
          </p:txBody>
        </p:sp>
        <p:sp>
          <p:nvSpPr>
            <p:cNvPr id="150221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150221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150222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n-US">
                <a:solidFill>
                  <a:schemeClr val="accent2"/>
                </a:solidFill>
              </a:endParaRPr>
            </a:p>
          </p:txBody>
        </p:sp>
        <p:sp>
          <p:nvSpPr>
            <p:cNvPr id="150222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n-US">
                <a:solidFill>
                  <a:schemeClr val="accent2"/>
                </a:solidFill>
              </a:endParaRPr>
            </a:p>
          </p:txBody>
        </p:sp>
      </p:grpSp>
      <p:sp>
        <p:nvSpPr>
          <p:cNvPr id="1502222"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02223"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0222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8530"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endParaRPr kumimoji="1" lang="en-US" sz="2400">
              <a:latin typeface="Tahoma" charset="0"/>
            </a:endParaRPr>
          </a:p>
        </p:txBody>
      </p:sp>
      <p:sp>
        <p:nvSpPr>
          <p:cNvPr id="155853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en-US" sz="2400">
              <a:latin typeface="Tahoma" charset="0"/>
            </a:endParaRPr>
          </a:p>
        </p:txBody>
      </p:sp>
      <p:sp>
        <p:nvSpPr>
          <p:cNvPr id="1558532"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endParaRPr kumimoji="1" lang="en-US" sz="2400">
              <a:latin typeface="Tahoma" charset="0"/>
            </a:endParaRPr>
          </a:p>
        </p:txBody>
      </p:sp>
      <p:sp>
        <p:nvSpPr>
          <p:cNvPr id="155853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en-US" sz="2400">
              <a:latin typeface="Tahoma" charset="0"/>
            </a:endParaRPr>
          </a:p>
        </p:txBody>
      </p:sp>
      <p:sp>
        <p:nvSpPr>
          <p:cNvPr id="155853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en-US" sz="2400">
              <a:latin typeface="Tahoma" charset="0"/>
            </a:endParaRPr>
          </a:p>
        </p:txBody>
      </p:sp>
      <p:sp>
        <p:nvSpPr>
          <p:cNvPr id="1558535"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endParaRPr kumimoji="1" lang="en-US" sz="2400">
              <a:latin typeface="Tahoma" charset="0"/>
            </a:endParaRPr>
          </a:p>
        </p:txBody>
      </p:sp>
      <p:sp>
        <p:nvSpPr>
          <p:cNvPr id="155853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en-US" sz="2400">
              <a:latin typeface="Tahoma" charset="0"/>
            </a:endParaRPr>
          </a:p>
        </p:txBody>
      </p:sp>
      <p:sp>
        <p:nvSpPr>
          <p:cNvPr id="1558537"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558538"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58539"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en-US"/>
          </a:p>
        </p:txBody>
      </p:sp>
      <p:sp>
        <p:nvSpPr>
          <p:cNvPr id="1558540"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en-US"/>
          </a:p>
        </p:txBody>
      </p:sp>
      <p:sp>
        <p:nvSpPr>
          <p:cNvPr id="1558541"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fld id="{4D9B3883-0957-4F76-994F-7EB1BA60D39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charset="0"/>
        </a:defRPr>
      </a:lvl2pPr>
      <a:lvl3pPr algn="l" rtl="0" fontAlgn="base">
        <a:spcBef>
          <a:spcPct val="0"/>
        </a:spcBef>
        <a:spcAft>
          <a:spcPct val="0"/>
        </a:spcAft>
        <a:defRPr sz="4400">
          <a:solidFill>
            <a:schemeClr val="tx2"/>
          </a:solidFill>
          <a:latin typeface="Tahoma" charset="0"/>
        </a:defRPr>
      </a:lvl3pPr>
      <a:lvl4pPr algn="l" rtl="0" fontAlgn="base">
        <a:spcBef>
          <a:spcPct val="0"/>
        </a:spcBef>
        <a:spcAft>
          <a:spcPct val="0"/>
        </a:spcAft>
        <a:defRPr sz="4400">
          <a:solidFill>
            <a:schemeClr val="tx2"/>
          </a:solidFill>
          <a:latin typeface="Tahoma" charset="0"/>
        </a:defRPr>
      </a:lvl4pPr>
      <a:lvl5pPr algn="l" rtl="0" fontAlgn="base">
        <a:spcBef>
          <a:spcPct val="0"/>
        </a:spcBef>
        <a:spcAft>
          <a:spcPct val="0"/>
        </a:spcAft>
        <a:defRPr sz="4400">
          <a:solidFill>
            <a:schemeClr val="tx2"/>
          </a:solidFill>
          <a:latin typeface="Tahoma"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2667000" cy="6858000"/>
            <a:chOff x="0" y="0"/>
            <a:chExt cx="1680" cy="4320"/>
          </a:xfrm>
        </p:grpSpPr>
        <p:sp>
          <p:nvSpPr>
            <p:cNvPr id="40963"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a:endParaRPr lang="en-US"/>
            </a:p>
          </p:txBody>
        </p:sp>
        <p:pic>
          <p:nvPicPr>
            <p:cNvPr id="40964" name="Picture 4" descr="slidemaster_med3"/>
            <p:cNvPicPr>
              <a:picLocks noChangeAspect="1" noChangeArrowheads="1"/>
            </p:cNvPicPr>
            <p:nvPr/>
          </p:nvPicPr>
          <p:blipFill>
            <a:blip r:embed="rId13"/>
            <a:srcRect/>
            <a:stretch>
              <a:fillRect/>
            </a:stretch>
          </p:blipFill>
          <p:spPr bwMode="ltGray">
            <a:xfrm>
              <a:off x="0" y="0"/>
              <a:ext cx="1348" cy="4320"/>
            </a:xfrm>
            <a:prstGeom prst="rect">
              <a:avLst/>
            </a:prstGeom>
            <a:noFill/>
          </p:spPr>
        </p:pic>
      </p:grpSp>
      <p:sp>
        <p:nvSpPr>
          <p:cNvPr id="40965"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66"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67"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C0C0C0"/>
                  </a:outerShdw>
                </a:effectLst>
              </a:defRPr>
            </a:lvl1pPr>
          </a:lstStyle>
          <a:p>
            <a:endParaRPr lang="en-US"/>
          </a:p>
        </p:txBody>
      </p:sp>
      <p:sp>
        <p:nvSpPr>
          <p:cNvPr id="4096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C0C0C0"/>
                  </a:outerShdw>
                </a:effectLst>
              </a:defRPr>
            </a:lvl1pPr>
          </a:lstStyle>
          <a:p>
            <a:endParaRPr lang="en-US"/>
          </a:p>
        </p:txBody>
      </p:sp>
      <p:sp>
        <p:nvSpPr>
          <p:cNvPr id="40969"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C0C0C0"/>
                  </a:outerShdw>
                </a:effectLst>
              </a:defRPr>
            </a:lvl1pPr>
          </a:lstStyle>
          <a:p>
            <a:fld id="{596E8D3D-EF94-45DE-8EF3-B19F9E62B6A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ransition spd="slow"/>
  <p:txStyles>
    <p:titleStyle>
      <a:lvl1pPr algn="l" rtl="0" fontAlgn="base">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2pPr>
      <a:lvl3pPr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3pPr>
      <a:lvl4pPr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4pPr>
      <a:lvl5pPr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cs typeface="+mn-cs"/>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cs typeface="+mn-cs"/>
        </a:defRPr>
      </a:lvl3pPr>
      <a:lvl4pPr marL="1600200" indent="-228600" algn="l" rtl="0" fontAlgn="base">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cs typeface="+mn-cs"/>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en-US"/>
          </a:p>
        </p:txBody>
      </p:sp>
      <p:sp>
        <p:nvSpPr>
          <p:cNvPr id="614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614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615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615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FE998328-DE74-4B37-8164-0B058C7721FB}" type="slidenum">
              <a:rPr lang="en-US" altLang="en-US"/>
              <a:pPr/>
              <a:t>‹#›</a:t>
            </a:fld>
            <a:endParaRPr lang="en-US" altLang="en-US"/>
          </a:p>
        </p:txBody>
      </p:sp>
      <p:grpSp>
        <p:nvGrpSpPr>
          <p:cNvPr id="2" name="Group 8"/>
          <p:cNvGrpSpPr>
            <a:grpSpLocks/>
          </p:cNvGrpSpPr>
          <p:nvPr/>
        </p:nvGrpSpPr>
        <p:grpSpPr bwMode="auto">
          <a:xfrm>
            <a:off x="8153400" y="152400"/>
            <a:ext cx="792163" cy="1295400"/>
            <a:chOff x="5136" y="960"/>
            <a:chExt cx="528" cy="864"/>
          </a:xfrm>
        </p:grpSpPr>
        <p:sp>
          <p:nvSpPr>
            <p:cNvPr id="6153"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en-US"/>
            </a:p>
          </p:txBody>
        </p:sp>
        <p:sp>
          <p:nvSpPr>
            <p:cNvPr id="6154"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en-US"/>
            </a:p>
          </p:txBody>
        </p:sp>
        <p:sp>
          <p:nvSpPr>
            <p:cNvPr id="6155"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en-US"/>
            </a:p>
          </p:txBody>
        </p:sp>
        <p:sp>
          <p:nvSpPr>
            <p:cNvPr id="6156"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en-US"/>
            </a:p>
          </p:txBody>
        </p:sp>
        <p:sp>
          <p:nvSpPr>
            <p:cNvPr id="6157"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en-US"/>
            </a:p>
          </p:txBody>
        </p:sp>
        <p:sp>
          <p:nvSpPr>
            <p:cNvPr id="6158"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en-US"/>
            </a:p>
          </p:txBody>
        </p:sp>
        <p:sp>
          <p:nvSpPr>
            <p:cNvPr id="6161"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en-US"/>
            </a:p>
          </p:txBody>
        </p:sp>
        <p:sp>
          <p:nvSpPr>
            <p:cNvPr id="6162"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6163"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6164"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en-US"/>
            </a:p>
          </p:txBody>
        </p:sp>
        <p:sp>
          <p:nvSpPr>
            <p:cNvPr id="6165"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en-US"/>
            </a:p>
          </p:txBody>
        </p:sp>
        <p:sp>
          <p:nvSpPr>
            <p:cNvPr id="6166"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6167"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6168"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en-US"/>
            </a:p>
          </p:txBody>
        </p:sp>
        <p:sp>
          <p:nvSpPr>
            <p:cNvPr id="6169"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6170"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6171"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6172"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6173"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en-US"/>
            </a:p>
          </p:txBody>
        </p:sp>
        <p:sp>
          <p:nvSpPr>
            <p:cNvPr id="6174"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en-US"/>
            </a:p>
          </p:txBody>
        </p:sp>
        <p:sp>
          <p:nvSpPr>
            <p:cNvPr id="6175"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6176"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6177"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en-US"/>
            </a:p>
          </p:txBody>
        </p:sp>
        <p:sp>
          <p:nvSpPr>
            <p:cNvPr id="6178"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6179"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6180"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6181"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6182"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en-US"/>
            </a:p>
          </p:txBody>
        </p:sp>
        <p:sp>
          <p:nvSpPr>
            <p:cNvPr id="6183"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iming>
    <p:tnLst>
      <p:par>
        <p:cTn id="1" dur="indefinite" restart="never" nodeType="tmRoot"/>
      </p:par>
    </p:tnLst>
  </p:timing>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59875" cy="6858000"/>
            <a:chOff x="0" y="0"/>
            <a:chExt cx="5770" cy="4320"/>
          </a:xfrm>
        </p:grpSpPr>
        <p:sp>
          <p:nvSpPr>
            <p:cNvPr id="1331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endParaRPr lang="en-US"/>
            </a:p>
          </p:txBody>
        </p:sp>
        <p:sp>
          <p:nvSpPr>
            <p:cNvPr id="1331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331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331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endParaRPr lang="en-US"/>
            </a:p>
          </p:txBody>
        </p:sp>
        <p:sp>
          <p:nvSpPr>
            <p:cNvPr id="1331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332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332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endParaRPr lang="en-US"/>
            </a:p>
          </p:txBody>
        </p:sp>
        <p:sp>
          <p:nvSpPr>
            <p:cNvPr id="1332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endParaRPr lang="en-US"/>
            </a:p>
          </p:txBody>
        </p:sp>
        <p:sp>
          <p:nvSpPr>
            <p:cNvPr id="1332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332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332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endParaRPr lang="en-US"/>
            </a:p>
          </p:txBody>
        </p:sp>
        <p:sp>
          <p:nvSpPr>
            <p:cNvPr id="1332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endParaRPr lang="en-US"/>
            </a:p>
          </p:txBody>
        </p:sp>
        <p:sp>
          <p:nvSpPr>
            <p:cNvPr id="1332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en-US"/>
            </a:p>
          </p:txBody>
        </p:sp>
        <p:sp>
          <p:nvSpPr>
            <p:cNvPr id="1332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endParaRPr lang="en-US"/>
            </a:p>
          </p:txBody>
        </p:sp>
        <p:sp>
          <p:nvSpPr>
            <p:cNvPr id="1332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endParaRPr lang="en-US"/>
            </a:p>
          </p:txBody>
        </p:sp>
        <p:sp>
          <p:nvSpPr>
            <p:cNvPr id="1333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333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en-US"/>
            </a:p>
          </p:txBody>
        </p:sp>
        <p:sp>
          <p:nvSpPr>
            <p:cNvPr id="1333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333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333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endParaRPr lang="en-US"/>
            </a:p>
          </p:txBody>
        </p:sp>
        <p:sp>
          <p:nvSpPr>
            <p:cNvPr id="1333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endParaRPr lang="en-US"/>
            </a:p>
          </p:txBody>
        </p:sp>
      </p:grpSp>
      <p:sp>
        <p:nvSpPr>
          <p:cNvPr id="13336"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3337"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38"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endParaRPr lang="en-US"/>
          </a:p>
        </p:txBody>
      </p:sp>
      <p:sp>
        <p:nvSpPr>
          <p:cNvPr id="13339"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fld id="{79AD45A3-989D-48CC-BBF1-31BD1A4E16E3}" type="slidenum">
              <a:rPr lang="en-US"/>
              <a:pPr/>
              <a:t>‹#›</a:t>
            </a:fld>
            <a:endParaRPr lang="en-US"/>
          </a:p>
        </p:txBody>
      </p:sp>
      <p:sp>
        <p:nvSpPr>
          <p:cNvPr id="13340"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endParaRPr lang="en-US"/>
          </a:p>
        </p:txBody>
      </p:sp>
    </p:spTree>
  </p:cSld>
  <p:clrMap bg1="dk2" tx1="lt1" bg2="dk1"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ctr" rtl="0" fontAlgn="base">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2pPr>
      <a:lvl3pPr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3pPr>
      <a:lvl4pPr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4pPr>
      <a:lvl5pPr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1789114"/>
            <a:ext cx="5340350" cy="5056187"/>
            <a:chOff x="2394" y="1127"/>
            <a:chExt cx="3364" cy="3185"/>
          </a:xfrm>
        </p:grpSpPr>
        <p:sp>
          <p:nvSpPr>
            <p:cNvPr id="1441795"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1796"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441797"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1798"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1799"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1800"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1801"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1802"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1803"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1804"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1805"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1806"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a:p>
          </p:txBody>
        </p:sp>
        <p:sp>
          <p:nvSpPr>
            <p:cNvPr id="1441807"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1441808"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1809"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1810"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1811"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1812"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1813"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1814"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1815"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1441816"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1817"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1818"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1819"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a:p>
          </p:txBody>
        </p:sp>
        <p:sp>
          <p:nvSpPr>
            <p:cNvPr id="1441820"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441821"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a:p>
          </p:txBody>
        </p:sp>
        <p:sp>
          <p:nvSpPr>
            <p:cNvPr id="1441822"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1823"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1824"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a:p>
          </p:txBody>
        </p:sp>
        <p:sp>
          <p:nvSpPr>
            <p:cNvPr id="1441825"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1826"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441827"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1441828"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grpSp>
      <p:sp>
        <p:nvSpPr>
          <p:cNvPr id="1441829"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35" tIns="45718" rIns="91435" bIns="45718" numCol="1" anchor="ctr" anchorCtr="0" compatLnSpc="1">
            <a:prstTxWarp prst="textNoShape">
              <a:avLst/>
            </a:prstTxWarp>
          </a:bodyPr>
          <a:lstStyle/>
          <a:p>
            <a:pPr lvl="0"/>
            <a:r>
              <a:rPr lang="en-US" smtClean="0"/>
              <a:t>Click to edit Master title style</a:t>
            </a:r>
          </a:p>
        </p:txBody>
      </p:sp>
      <p:sp>
        <p:nvSpPr>
          <p:cNvPr id="1441830" name="Rectangle 38"/>
          <p:cNvSpPr>
            <a:spLocks noGrp="1" noChangeArrowheads="1"/>
          </p:cNvSpPr>
          <p:nvPr>
            <p:ph type="body" idx="1"/>
          </p:nvPr>
        </p:nvSpPr>
        <p:spPr bwMode="auto">
          <a:xfrm>
            <a:off x="457200" y="1600201"/>
            <a:ext cx="8229600" cy="4530725"/>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41831"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defRPr sz="1200">
                <a:latin typeface="+mn-lt"/>
              </a:defRPr>
            </a:lvl1pPr>
          </a:lstStyle>
          <a:p>
            <a:endParaRPr lang="en-US"/>
          </a:p>
        </p:txBody>
      </p:sp>
      <p:sp>
        <p:nvSpPr>
          <p:cNvPr id="1441832" name="Rectangle 40"/>
          <p:cNvSpPr>
            <a:spLocks noGrp="1" noChangeArrowheads="1"/>
          </p:cNvSpPr>
          <p:nvPr>
            <p:ph type="ftr" sz="quarter" idx="3"/>
          </p:nvPr>
        </p:nvSpPr>
        <p:spPr bwMode="auto">
          <a:xfrm>
            <a:off x="3124201" y="6278563"/>
            <a:ext cx="28956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ctr">
              <a:defRPr sz="1200">
                <a:latin typeface="+mn-lt"/>
              </a:defRPr>
            </a:lvl1pPr>
          </a:lstStyle>
          <a:p>
            <a:endParaRPr lang="en-US"/>
          </a:p>
        </p:txBody>
      </p:sp>
      <p:sp>
        <p:nvSpPr>
          <p:cNvPr id="1441833"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r">
              <a:defRPr sz="1200">
                <a:latin typeface="+mn-lt"/>
              </a:defRPr>
            </a:lvl1pPr>
          </a:lstStyle>
          <a:p>
            <a:fld id="{EB6C5A7F-156B-4BF4-A1BF-3BD790C3814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177"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353"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53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706"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882" indent="-342882"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12" indent="-285736"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2942" indent="-228588"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118" indent="-228588"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295" indent="-228588"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471" indent="-228588"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648" indent="-228588"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8825" indent="-228588"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001" indent="-228588"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2667000" cy="6858000"/>
            <a:chOff x="0" y="0"/>
            <a:chExt cx="1680" cy="4320"/>
          </a:xfrm>
        </p:grpSpPr>
        <p:sp>
          <p:nvSpPr>
            <p:cNvPr id="38915"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a:endParaRPr lang="en-US"/>
            </a:p>
          </p:txBody>
        </p:sp>
        <p:pic>
          <p:nvPicPr>
            <p:cNvPr id="38916" name="Picture 4" descr="slidemaster_med3"/>
            <p:cNvPicPr>
              <a:picLocks noChangeAspect="1" noChangeArrowheads="1"/>
            </p:cNvPicPr>
            <p:nvPr/>
          </p:nvPicPr>
          <p:blipFill>
            <a:blip r:embed="rId13"/>
            <a:srcRect/>
            <a:stretch>
              <a:fillRect/>
            </a:stretch>
          </p:blipFill>
          <p:spPr bwMode="ltGray">
            <a:xfrm>
              <a:off x="0" y="0"/>
              <a:ext cx="1348" cy="4320"/>
            </a:xfrm>
            <a:prstGeom prst="rect">
              <a:avLst/>
            </a:prstGeom>
            <a:noFill/>
          </p:spPr>
        </p:pic>
      </p:grpSp>
      <p:sp>
        <p:nvSpPr>
          <p:cNvPr id="38917"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918"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9"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C0C0C0"/>
                  </a:outerShdw>
                </a:effectLst>
              </a:defRPr>
            </a:lvl1pPr>
          </a:lstStyle>
          <a:p>
            <a:endParaRPr lang="en-US"/>
          </a:p>
        </p:txBody>
      </p:sp>
      <p:sp>
        <p:nvSpPr>
          <p:cNvPr id="3892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C0C0C0"/>
                  </a:outerShdw>
                </a:effectLst>
              </a:defRPr>
            </a:lvl1pPr>
          </a:lstStyle>
          <a:p>
            <a:endParaRPr lang="en-US"/>
          </a:p>
        </p:txBody>
      </p:sp>
      <p:sp>
        <p:nvSpPr>
          <p:cNvPr id="38921"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C0C0C0"/>
                  </a:outerShdw>
                </a:effectLst>
              </a:defRPr>
            </a:lvl1pPr>
          </a:lstStyle>
          <a:p>
            <a:fld id="{10AD431A-901F-421D-BE9E-48D1247DC84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ransition spd="slow"/>
  <p:txStyles>
    <p:titleStyle>
      <a:lvl1pPr algn="l" rtl="0" fontAlgn="base">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lIns="91435" tIns="45718" rIns="91435" bIns="45718" anchor="ctr"/>
          <a:lstStyle/>
          <a:p>
            <a:pPr algn="ctr"/>
            <a:endParaRPr kumimoji="1" lang="en-US" sz="2400" dirty="0">
              <a:latin typeface="Tahoma" pitchFamily="34" charset="0"/>
              <a:cs typeface="Arial" pitchFamily="34" charset="0"/>
            </a:endParaRPr>
          </a:p>
        </p:txBody>
      </p:sp>
      <p:sp>
        <p:nvSpPr>
          <p:cNvPr id="5123" name="Rectangle 3"/>
          <p:cNvSpPr>
            <a:spLocks noChangeArrowheads="1"/>
          </p:cNvSpPr>
          <p:nvPr/>
        </p:nvSpPr>
        <p:spPr bwMode="ltGray">
          <a:xfrm>
            <a:off x="800101"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lIns="91435" tIns="45718" rIns="91435" bIns="45718" anchor="ctr"/>
          <a:lstStyle/>
          <a:p>
            <a:pPr algn="ctr"/>
            <a:endParaRPr kumimoji="1" lang="en-US" sz="2400" dirty="0">
              <a:latin typeface="Tahoma" pitchFamily="34" charset="0"/>
              <a:cs typeface="Arial" pitchFamily="34" charset="0"/>
            </a:endParaRPr>
          </a:p>
        </p:txBody>
      </p:sp>
      <p:sp>
        <p:nvSpPr>
          <p:cNvPr id="5124" name="Rectangle 4"/>
          <p:cNvSpPr>
            <a:spLocks noChangeArrowheads="1"/>
          </p:cNvSpPr>
          <p:nvPr/>
        </p:nvSpPr>
        <p:spPr bwMode="ltGray">
          <a:xfrm>
            <a:off x="541339" y="1520826"/>
            <a:ext cx="422275" cy="474663"/>
          </a:xfrm>
          <a:prstGeom prst="rect">
            <a:avLst/>
          </a:prstGeom>
          <a:solidFill>
            <a:schemeClr val="folHlink"/>
          </a:solidFill>
          <a:ln w="9525">
            <a:noFill/>
            <a:miter lim="800000"/>
            <a:headEnd/>
            <a:tailEnd/>
          </a:ln>
          <a:effectLst/>
        </p:spPr>
        <p:txBody>
          <a:bodyPr wrap="none" lIns="91435" tIns="45718" rIns="91435" bIns="45718" anchor="ctr"/>
          <a:lstStyle/>
          <a:p>
            <a:pPr algn="ctr"/>
            <a:endParaRPr kumimoji="1" lang="en-US" sz="2400" dirty="0">
              <a:latin typeface="Tahoma" pitchFamily="34" charset="0"/>
              <a:cs typeface="Arial" pitchFamily="34" charset="0"/>
            </a:endParaRPr>
          </a:p>
        </p:txBody>
      </p:sp>
      <p:sp>
        <p:nvSpPr>
          <p:cNvPr id="5125" name="Rectangle 5"/>
          <p:cNvSpPr>
            <a:spLocks noChangeArrowheads="1"/>
          </p:cNvSpPr>
          <p:nvPr/>
        </p:nvSpPr>
        <p:spPr bwMode="ltGray">
          <a:xfrm>
            <a:off x="911225" y="1520826"/>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lIns="91435" tIns="45718" rIns="91435" bIns="45718" anchor="ctr"/>
          <a:lstStyle/>
          <a:p>
            <a:pPr algn="ctr"/>
            <a:endParaRPr kumimoji="1" lang="en-US" sz="2400" dirty="0">
              <a:latin typeface="Tahoma" pitchFamily="34" charset="0"/>
              <a:cs typeface="Arial" pitchFamily="34" charset="0"/>
            </a:endParaRPr>
          </a:p>
        </p:txBody>
      </p:sp>
      <p:sp>
        <p:nvSpPr>
          <p:cNvPr id="5126" name="Rectangle 6"/>
          <p:cNvSpPr>
            <a:spLocks noChangeArrowheads="1"/>
          </p:cNvSpPr>
          <p:nvPr/>
        </p:nvSpPr>
        <p:spPr bwMode="ltGray">
          <a:xfrm>
            <a:off x="127000" y="1447801"/>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lIns="91435" tIns="45718" rIns="91435" bIns="45718" anchor="ctr"/>
          <a:lstStyle/>
          <a:p>
            <a:pPr algn="ctr"/>
            <a:endParaRPr kumimoji="1" lang="en-US" sz="2400" dirty="0">
              <a:latin typeface="Tahoma" pitchFamily="34" charset="0"/>
              <a:cs typeface="Arial" pitchFamily="34" charset="0"/>
            </a:endParaRPr>
          </a:p>
        </p:txBody>
      </p:sp>
      <p:sp>
        <p:nvSpPr>
          <p:cNvPr id="5127" name="Rectangle 7"/>
          <p:cNvSpPr>
            <a:spLocks noChangeArrowheads="1"/>
          </p:cNvSpPr>
          <p:nvPr/>
        </p:nvSpPr>
        <p:spPr bwMode="gray">
          <a:xfrm>
            <a:off x="762000" y="990601"/>
            <a:ext cx="31750" cy="1052513"/>
          </a:xfrm>
          <a:prstGeom prst="rect">
            <a:avLst/>
          </a:prstGeom>
          <a:solidFill>
            <a:schemeClr val="bg2"/>
          </a:solidFill>
          <a:ln w="9525">
            <a:noFill/>
            <a:miter lim="800000"/>
            <a:headEnd/>
            <a:tailEnd/>
          </a:ln>
          <a:effectLst/>
        </p:spPr>
        <p:txBody>
          <a:bodyPr wrap="none" lIns="91435" tIns="45718" rIns="91435" bIns="45718" anchor="ctr"/>
          <a:lstStyle/>
          <a:p>
            <a:pPr algn="ctr"/>
            <a:endParaRPr kumimoji="1" lang="en-US" sz="2400" dirty="0">
              <a:latin typeface="Tahoma" pitchFamily="34" charset="0"/>
              <a:cs typeface="Arial" pitchFamily="34" charset="0"/>
            </a:endParaRPr>
          </a:p>
        </p:txBody>
      </p:sp>
      <p:sp>
        <p:nvSpPr>
          <p:cNvPr id="5128" name="Rectangle 8"/>
          <p:cNvSpPr>
            <a:spLocks noChangeArrowheads="1"/>
          </p:cNvSpPr>
          <p:nvPr/>
        </p:nvSpPr>
        <p:spPr bwMode="gray">
          <a:xfrm>
            <a:off x="442914"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lIns="91435" tIns="45718" rIns="91435" bIns="45718" anchor="ctr"/>
          <a:lstStyle/>
          <a:p>
            <a:pPr algn="ctr"/>
            <a:endParaRPr kumimoji="1" lang="en-US" sz="2400" dirty="0">
              <a:latin typeface="Tahoma" pitchFamily="34" charset="0"/>
              <a:cs typeface="Arial" pitchFamily="34" charset="0"/>
            </a:endParaRPr>
          </a:p>
        </p:txBody>
      </p:sp>
      <p:sp>
        <p:nvSpPr>
          <p:cNvPr id="5129" name="Rectangle 9"/>
          <p:cNvSpPr>
            <a:spLocks noGrp="1" noChangeArrowheads="1"/>
          </p:cNvSpPr>
          <p:nvPr>
            <p:ph type="title"/>
          </p:nvPr>
        </p:nvSpPr>
        <p:spPr bwMode="auto">
          <a:xfrm>
            <a:off x="1150939" y="214314"/>
            <a:ext cx="7793037" cy="1462087"/>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p>
            <a:pPr lvl="0"/>
            <a:r>
              <a:rPr lang="en-US" smtClean="0"/>
              <a:t>Click to edit Master title style</a:t>
            </a:r>
          </a:p>
        </p:txBody>
      </p:sp>
      <p:sp>
        <p:nvSpPr>
          <p:cNvPr id="513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31" name="Rectangle 11"/>
          <p:cNvSpPr>
            <a:spLocks noGrp="1" noChangeArrowheads="1"/>
          </p:cNvSpPr>
          <p:nvPr>
            <p:ph type="dt" sz="half" idx="2"/>
          </p:nvPr>
        </p:nvSpPr>
        <p:spPr bwMode="auto">
          <a:xfrm>
            <a:off x="1162051" y="6243638"/>
            <a:ext cx="19050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defRPr sz="1400">
                <a:latin typeface="+mn-lt"/>
                <a:cs typeface="Arial" pitchFamily="34" charset="0"/>
              </a:defRPr>
            </a:lvl1pPr>
          </a:lstStyle>
          <a:p>
            <a:endParaRPr lang="en-US"/>
          </a:p>
        </p:txBody>
      </p:sp>
      <p:sp>
        <p:nvSpPr>
          <p:cNvPr id="513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ctr">
              <a:defRPr sz="1400">
                <a:latin typeface="+mn-lt"/>
                <a:cs typeface="Arial" pitchFamily="34" charset="0"/>
              </a:defRPr>
            </a:lvl1pPr>
          </a:lstStyle>
          <a:p>
            <a:endParaRPr lang="en-US"/>
          </a:p>
        </p:txBody>
      </p:sp>
      <p:sp>
        <p:nvSpPr>
          <p:cNvPr id="513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r">
              <a:defRPr sz="1400">
                <a:latin typeface="+mn-lt"/>
                <a:cs typeface="Arial" pitchFamily="34" charset="0"/>
              </a:defRPr>
            </a:lvl1pPr>
          </a:lstStyle>
          <a:p>
            <a:fld id="{9BECEF1D-B9C1-46E0-A7C4-0B1FD45689C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177" algn="l" rtl="0" fontAlgn="base">
        <a:spcBef>
          <a:spcPct val="0"/>
        </a:spcBef>
        <a:spcAft>
          <a:spcPct val="0"/>
        </a:spcAft>
        <a:defRPr sz="4400">
          <a:solidFill>
            <a:schemeClr val="tx2"/>
          </a:solidFill>
          <a:latin typeface="Tahoma" pitchFamily="34" charset="0"/>
        </a:defRPr>
      </a:lvl6pPr>
      <a:lvl7pPr marL="914353" algn="l" rtl="0" fontAlgn="base">
        <a:spcBef>
          <a:spcPct val="0"/>
        </a:spcBef>
        <a:spcAft>
          <a:spcPct val="0"/>
        </a:spcAft>
        <a:defRPr sz="4400">
          <a:solidFill>
            <a:schemeClr val="tx2"/>
          </a:solidFill>
          <a:latin typeface="Tahoma" pitchFamily="34" charset="0"/>
        </a:defRPr>
      </a:lvl7pPr>
      <a:lvl8pPr marL="1371530" algn="l" rtl="0" fontAlgn="base">
        <a:spcBef>
          <a:spcPct val="0"/>
        </a:spcBef>
        <a:spcAft>
          <a:spcPct val="0"/>
        </a:spcAft>
        <a:defRPr sz="4400">
          <a:solidFill>
            <a:schemeClr val="tx2"/>
          </a:solidFill>
          <a:latin typeface="Tahoma" pitchFamily="34" charset="0"/>
        </a:defRPr>
      </a:lvl8pPr>
      <a:lvl9pPr marL="1828706" algn="l" rtl="0" fontAlgn="base">
        <a:spcBef>
          <a:spcPct val="0"/>
        </a:spcBef>
        <a:spcAft>
          <a:spcPct val="0"/>
        </a:spcAft>
        <a:defRPr sz="4400">
          <a:solidFill>
            <a:schemeClr val="tx2"/>
          </a:solidFill>
          <a:latin typeface="Tahoma" pitchFamily="34" charset="0"/>
        </a:defRPr>
      </a:lvl9pPr>
    </p:titleStyle>
    <p:bodyStyle>
      <a:lvl1pPr marL="342882" indent="-342882"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12" indent="-285736"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2942" indent="-228588"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118" indent="-228588"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295" indent="-228588"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471" indent="-228588"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648" indent="-228588"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8825" indent="-228588"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001" indent="-228588"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211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24211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4211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a:p>
        </p:txBody>
      </p:sp>
      <p:sp>
        <p:nvSpPr>
          <p:cNvPr id="12421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en-US" altLang="en-US"/>
          </a:p>
        </p:txBody>
      </p:sp>
      <p:sp>
        <p:nvSpPr>
          <p:cNvPr id="124211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211A9947-22BA-4FE1-B6DF-A2919F9CDC37}" type="slidenum">
              <a:rPr lang="en-US" altLang="en-US"/>
              <a:pPr/>
              <a:t>‹#›</a:t>
            </a:fld>
            <a:endParaRPr lang="en-US" altLang="en-US"/>
          </a:p>
        </p:txBody>
      </p:sp>
      <p:sp>
        <p:nvSpPr>
          <p:cNvPr id="124211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124212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1447940"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endParaRPr lang="en-US"/>
              </a:p>
            </p:txBody>
          </p:sp>
          <p:sp>
            <p:nvSpPr>
              <p:cNvPr id="1447941"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en-US"/>
              </a:p>
            </p:txBody>
          </p:sp>
        </p:grpSp>
        <p:grpSp>
          <p:nvGrpSpPr>
            <p:cNvPr id="4" name="Group 6"/>
            <p:cNvGrpSpPr>
              <a:grpSpLocks/>
            </p:cNvGrpSpPr>
            <p:nvPr/>
          </p:nvGrpSpPr>
          <p:grpSpPr bwMode="auto">
            <a:xfrm>
              <a:off x="144" y="1248"/>
              <a:ext cx="4656" cy="201"/>
              <a:chOff x="144" y="1248"/>
              <a:chExt cx="4656" cy="201"/>
            </a:xfrm>
          </p:grpSpPr>
          <p:sp>
            <p:nvSpPr>
              <p:cNvPr id="1447943"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1447944"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en-US"/>
              </a:p>
            </p:txBody>
          </p:sp>
        </p:grpSp>
      </p:grpSp>
      <p:sp>
        <p:nvSpPr>
          <p:cNvPr id="1447945"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447946"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47947"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endParaRPr lang="en-US"/>
          </a:p>
        </p:txBody>
      </p:sp>
      <p:sp>
        <p:nvSpPr>
          <p:cNvPr id="1447948"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1447949"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fld id="{2C34C86E-8454-4412-A3FE-F47E0123406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endParaRPr kumimoji="1" lang="en-US" sz="2400">
              <a:latin typeface="Tahoma" pitchFamily="34" charset="0"/>
              <a:cs typeface="Arial" pitchFamily="34" charset="0"/>
            </a:endParaRPr>
          </a:p>
        </p:txBody>
      </p:sp>
      <p:sp>
        <p:nvSpPr>
          <p:cNvPr id="512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en-US" sz="2400">
              <a:latin typeface="Tahoma" pitchFamily="34" charset="0"/>
              <a:cs typeface="Arial" pitchFamily="34" charset="0"/>
            </a:endParaRPr>
          </a:p>
        </p:txBody>
      </p:sp>
      <p:sp>
        <p:nvSpPr>
          <p:cNvPr id="512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endParaRPr kumimoji="1" lang="en-US" sz="2400">
              <a:latin typeface="Tahoma" pitchFamily="34" charset="0"/>
              <a:cs typeface="Arial" pitchFamily="34" charset="0"/>
            </a:endParaRPr>
          </a:p>
        </p:txBody>
      </p:sp>
      <p:sp>
        <p:nvSpPr>
          <p:cNvPr id="512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en-US" sz="2400">
              <a:latin typeface="Tahoma" pitchFamily="34" charset="0"/>
              <a:cs typeface="Arial" pitchFamily="34" charset="0"/>
            </a:endParaRPr>
          </a:p>
        </p:txBody>
      </p:sp>
      <p:sp>
        <p:nvSpPr>
          <p:cNvPr id="512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en-US" sz="2400">
              <a:latin typeface="Tahoma" pitchFamily="34" charset="0"/>
              <a:cs typeface="Arial" pitchFamily="34" charset="0"/>
            </a:endParaRPr>
          </a:p>
        </p:txBody>
      </p:sp>
      <p:sp>
        <p:nvSpPr>
          <p:cNvPr id="512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endParaRPr kumimoji="1" lang="en-US" sz="2400">
              <a:latin typeface="Tahoma" pitchFamily="34" charset="0"/>
              <a:cs typeface="Arial" pitchFamily="34" charset="0"/>
            </a:endParaRPr>
          </a:p>
        </p:txBody>
      </p:sp>
      <p:sp>
        <p:nvSpPr>
          <p:cNvPr id="512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en-US" sz="2400">
              <a:latin typeface="Tahoma" pitchFamily="34" charset="0"/>
              <a:cs typeface="Arial" pitchFamily="34" charset="0"/>
            </a:endParaRPr>
          </a:p>
        </p:txBody>
      </p:sp>
      <p:sp>
        <p:nvSpPr>
          <p:cNvPr id="5129"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3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3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cs typeface="Arial" pitchFamily="34" charset="0"/>
              </a:defRPr>
            </a:lvl1pPr>
          </a:lstStyle>
          <a:p>
            <a:endParaRPr lang="en-US"/>
          </a:p>
        </p:txBody>
      </p:sp>
      <p:sp>
        <p:nvSpPr>
          <p:cNvPr id="513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cs typeface="Arial" pitchFamily="34" charset="0"/>
              </a:defRPr>
            </a:lvl1pPr>
          </a:lstStyle>
          <a:p>
            <a:endParaRPr lang="en-US"/>
          </a:p>
        </p:txBody>
      </p:sp>
      <p:sp>
        <p:nvSpPr>
          <p:cNvPr id="513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cs typeface="Arial" pitchFamily="34" charset="0"/>
              </a:defRPr>
            </a:lvl1pPr>
          </a:lstStyle>
          <a:p>
            <a:fld id="{9BECEF1D-B9C1-46E0-A7C4-0B1FD45689C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7858"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a:p>
        </p:txBody>
      </p:sp>
      <p:sp>
        <p:nvSpPr>
          <p:cNvPr id="5123"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5124"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1786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smtClean="0">
                <a:latin typeface="+mn-lt"/>
              </a:defRPr>
            </a:lvl1pPr>
          </a:lstStyle>
          <a:p>
            <a:pPr>
              <a:defRPr/>
            </a:pPr>
            <a:endParaRPr lang="en-US" altLang="en-US"/>
          </a:p>
        </p:txBody>
      </p:sp>
      <p:sp>
        <p:nvSpPr>
          <p:cNvPr id="101786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smtClean="0">
                <a:latin typeface="+mn-lt"/>
              </a:defRPr>
            </a:lvl1pPr>
          </a:lstStyle>
          <a:p>
            <a:pPr>
              <a:defRPr/>
            </a:pPr>
            <a:endParaRPr lang="en-US" altLang="en-US"/>
          </a:p>
        </p:txBody>
      </p:sp>
      <p:sp>
        <p:nvSpPr>
          <p:cNvPr id="101786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smtClean="0">
                <a:latin typeface="+mn-lt"/>
              </a:defRPr>
            </a:lvl1pPr>
          </a:lstStyle>
          <a:p>
            <a:pPr>
              <a:defRPr/>
            </a:pPr>
            <a:fld id="{1675747E-16FF-42B6-BD96-84FD31B7003F}" type="slidenum">
              <a:rPr lang="en-US" altLang="en-US"/>
              <a:pPr>
                <a:defRPr/>
              </a:pPr>
              <a:t>‹#›</a:t>
            </a:fld>
            <a:endParaRPr lang="en-US" altLang="en-US"/>
          </a:p>
        </p:txBody>
      </p:sp>
      <p:grpSp>
        <p:nvGrpSpPr>
          <p:cNvPr id="2" name="Group 8"/>
          <p:cNvGrpSpPr>
            <a:grpSpLocks/>
          </p:cNvGrpSpPr>
          <p:nvPr/>
        </p:nvGrpSpPr>
        <p:grpSpPr bwMode="auto">
          <a:xfrm>
            <a:off x="8153400" y="152400"/>
            <a:ext cx="792163" cy="1295400"/>
            <a:chOff x="5136" y="960"/>
            <a:chExt cx="528" cy="864"/>
          </a:xfrm>
        </p:grpSpPr>
        <p:sp>
          <p:nvSpPr>
            <p:cNvPr id="1017865"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1017866"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en-US"/>
            </a:p>
          </p:txBody>
        </p:sp>
        <p:sp>
          <p:nvSpPr>
            <p:cNvPr id="1017867" name="Oval 11"/>
            <p:cNvSpPr>
              <a:spLocks noChangeArrowheads="1"/>
            </p:cNvSpPr>
            <p:nvPr/>
          </p:nvSpPr>
          <p:spPr bwMode="auto">
            <a:xfrm>
              <a:off x="5360" y="960"/>
              <a:ext cx="79" cy="80"/>
            </a:xfrm>
            <a:prstGeom prst="ellipse">
              <a:avLst/>
            </a:prstGeom>
            <a:solidFill>
              <a:schemeClr val="tx2"/>
            </a:solidFill>
            <a:ln w="9525">
              <a:noFill/>
              <a:round/>
              <a:headEnd/>
              <a:tailEnd/>
            </a:ln>
            <a:effectLst/>
          </p:spPr>
          <p:txBody>
            <a:bodyPr wrap="none" anchor="ctr"/>
            <a:lstStyle/>
            <a:p>
              <a:pPr>
                <a:defRPr/>
              </a:pPr>
              <a:endParaRPr lang="en-US"/>
            </a:p>
          </p:txBody>
        </p:sp>
        <p:sp>
          <p:nvSpPr>
            <p:cNvPr id="1017868" name="Oval 12"/>
            <p:cNvSpPr>
              <a:spLocks noChangeArrowheads="1"/>
            </p:cNvSpPr>
            <p:nvPr/>
          </p:nvSpPr>
          <p:spPr bwMode="auto">
            <a:xfrm>
              <a:off x="5136" y="1072"/>
              <a:ext cx="80" cy="79"/>
            </a:xfrm>
            <a:prstGeom prst="ellipse">
              <a:avLst/>
            </a:prstGeom>
            <a:solidFill>
              <a:schemeClr val="tx2"/>
            </a:solidFill>
            <a:ln w="9525">
              <a:noFill/>
              <a:round/>
              <a:headEnd/>
              <a:tailEnd/>
            </a:ln>
            <a:effectLst/>
          </p:spPr>
          <p:txBody>
            <a:bodyPr wrap="none" anchor="ctr"/>
            <a:lstStyle/>
            <a:p>
              <a:pPr>
                <a:defRPr/>
              </a:pPr>
              <a:endParaRPr lang="en-US"/>
            </a:p>
          </p:txBody>
        </p:sp>
        <p:sp>
          <p:nvSpPr>
            <p:cNvPr id="1017869" name="Oval 13"/>
            <p:cNvSpPr>
              <a:spLocks noChangeArrowheads="1"/>
            </p:cNvSpPr>
            <p:nvPr/>
          </p:nvSpPr>
          <p:spPr bwMode="auto">
            <a:xfrm>
              <a:off x="5248" y="1072"/>
              <a:ext cx="79" cy="79"/>
            </a:xfrm>
            <a:prstGeom prst="ellipse">
              <a:avLst/>
            </a:prstGeom>
            <a:solidFill>
              <a:schemeClr val="tx2"/>
            </a:solidFill>
            <a:ln w="9525">
              <a:noFill/>
              <a:round/>
              <a:headEnd/>
              <a:tailEnd/>
            </a:ln>
            <a:effectLst/>
          </p:spPr>
          <p:txBody>
            <a:bodyPr wrap="none" anchor="ctr"/>
            <a:lstStyle/>
            <a:p>
              <a:pPr>
                <a:defRPr/>
              </a:pPr>
              <a:endParaRPr lang="en-US"/>
            </a:p>
          </p:txBody>
        </p:sp>
        <p:sp>
          <p:nvSpPr>
            <p:cNvPr id="1017870" name="Oval 14"/>
            <p:cNvSpPr>
              <a:spLocks noChangeArrowheads="1"/>
            </p:cNvSpPr>
            <p:nvPr/>
          </p:nvSpPr>
          <p:spPr bwMode="auto">
            <a:xfrm>
              <a:off x="5360" y="1072"/>
              <a:ext cx="79" cy="79"/>
            </a:xfrm>
            <a:prstGeom prst="ellipse">
              <a:avLst/>
            </a:prstGeom>
            <a:solidFill>
              <a:schemeClr val="tx2"/>
            </a:solidFill>
            <a:ln w="9525">
              <a:noFill/>
              <a:round/>
              <a:headEnd/>
              <a:tailEnd/>
            </a:ln>
            <a:effectLst/>
          </p:spPr>
          <p:txBody>
            <a:bodyPr wrap="none" anchor="ctr"/>
            <a:lstStyle/>
            <a:p>
              <a:pPr>
                <a:defRPr/>
              </a:pPr>
              <a:endParaRPr lang="en-US"/>
            </a:p>
          </p:txBody>
        </p:sp>
        <p:sp>
          <p:nvSpPr>
            <p:cNvPr id="1017871" name="Oval 15"/>
            <p:cNvSpPr>
              <a:spLocks noChangeArrowheads="1"/>
            </p:cNvSpPr>
            <p:nvPr/>
          </p:nvSpPr>
          <p:spPr bwMode="auto">
            <a:xfrm>
              <a:off x="5472" y="1072"/>
              <a:ext cx="79"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1017872" name="Oval 16"/>
            <p:cNvSpPr>
              <a:spLocks noChangeArrowheads="1"/>
            </p:cNvSpPr>
            <p:nvPr/>
          </p:nvSpPr>
          <p:spPr bwMode="auto">
            <a:xfrm>
              <a:off x="5136" y="1184"/>
              <a:ext cx="80" cy="79"/>
            </a:xfrm>
            <a:prstGeom prst="ellipse">
              <a:avLst/>
            </a:prstGeom>
            <a:solidFill>
              <a:schemeClr val="tx2"/>
            </a:solidFill>
            <a:ln w="9525">
              <a:noFill/>
              <a:round/>
              <a:headEnd/>
              <a:tailEnd/>
            </a:ln>
            <a:effectLst/>
          </p:spPr>
          <p:txBody>
            <a:bodyPr wrap="none" anchor="ctr"/>
            <a:lstStyle/>
            <a:p>
              <a:pPr>
                <a:defRPr/>
              </a:pPr>
              <a:endParaRPr lang="en-US"/>
            </a:p>
          </p:txBody>
        </p:sp>
        <p:sp>
          <p:nvSpPr>
            <p:cNvPr id="1017873" name="Oval 17"/>
            <p:cNvSpPr>
              <a:spLocks noChangeArrowheads="1"/>
            </p:cNvSpPr>
            <p:nvPr/>
          </p:nvSpPr>
          <p:spPr bwMode="auto">
            <a:xfrm>
              <a:off x="5248" y="1184"/>
              <a:ext cx="79" cy="79"/>
            </a:xfrm>
            <a:prstGeom prst="ellipse">
              <a:avLst/>
            </a:prstGeom>
            <a:solidFill>
              <a:schemeClr val="tx2"/>
            </a:solidFill>
            <a:ln w="9525">
              <a:noFill/>
              <a:round/>
              <a:headEnd/>
              <a:tailEnd/>
            </a:ln>
            <a:effectLst/>
          </p:spPr>
          <p:txBody>
            <a:bodyPr wrap="none" anchor="ctr"/>
            <a:lstStyle/>
            <a:p>
              <a:pPr>
                <a:defRPr/>
              </a:pPr>
              <a:endParaRPr lang="en-US"/>
            </a:p>
          </p:txBody>
        </p:sp>
        <p:sp>
          <p:nvSpPr>
            <p:cNvPr id="1017874" name="Oval 18"/>
            <p:cNvSpPr>
              <a:spLocks noChangeArrowheads="1"/>
            </p:cNvSpPr>
            <p:nvPr/>
          </p:nvSpPr>
          <p:spPr bwMode="auto">
            <a:xfrm>
              <a:off x="5360" y="1184"/>
              <a:ext cx="79"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1017875" name="Oval 19"/>
            <p:cNvSpPr>
              <a:spLocks noChangeArrowheads="1"/>
            </p:cNvSpPr>
            <p:nvPr/>
          </p:nvSpPr>
          <p:spPr bwMode="auto">
            <a:xfrm>
              <a:off x="5472" y="1184"/>
              <a:ext cx="79"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1017876" name="Oval 20"/>
            <p:cNvSpPr>
              <a:spLocks noChangeArrowheads="1"/>
            </p:cNvSpPr>
            <p:nvPr/>
          </p:nvSpPr>
          <p:spPr bwMode="auto">
            <a:xfrm>
              <a:off x="5584" y="1184"/>
              <a:ext cx="80"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1017877"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1017878"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1017879" name="Oval 23"/>
            <p:cNvSpPr>
              <a:spLocks noChangeArrowheads="1"/>
            </p:cNvSpPr>
            <p:nvPr/>
          </p:nvSpPr>
          <p:spPr bwMode="auto">
            <a:xfrm>
              <a:off x="5360" y="1296"/>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1017880" name="Oval 24"/>
            <p:cNvSpPr>
              <a:spLocks noChangeArrowheads="1"/>
            </p:cNvSpPr>
            <p:nvPr/>
          </p:nvSpPr>
          <p:spPr bwMode="auto">
            <a:xfrm>
              <a:off x="5472" y="1296"/>
              <a:ext cx="79"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1017881"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1017882"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1017883" name="Oval 27"/>
            <p:cNvSpPr>
              <a:spLocks noChangeArrowheads="1"/>
            </p:cNvSpPr>
            <p:nvPr/>
          </p:nvSpPr>
          <p:spPr bwMode="auto">
            <a:xfrm>
              <a:off x="5360" y="1408"/>
              <a:ext cx="79"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1017884" name="Oval 28"/>
            <p:cNvSpPr>
              <a:spLocks noChangeArrowheads="1"/>
            </p:cNvSpPr>
            <p:nvPr/>
          </p:nvSpPr>
          <p:spPr bwMode="auto">
            <a:xfrm>
              <a:off x="5472" y="1408"/>
              <a:ext cx="79"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1017885"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1017886"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1017887"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1017888" name="Oval 32"/>
            <p:cNvSpPr>
              <a:spLocks noChangeArrowheads="1"/>
            </p:cNvSpPr>
            <p:nvPr/>
          </p:nvSpPr>
          <p:spPr bwMode="auto">
            <a:xfrm>
              <a:off x="5360" y="1520"/>
              <a:ext cx="79"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1017889" name="Oval 33"/>
            <p:cNvSpPr>
              <a:spLocks noChangeArrowheads="1"/>
            </p:cNvSpPr>
            <p:nvPr/>
          </p:nvSpPr>
          <p:spPr bwMode="auto">
            <a:xfrm>
              <a:off x="5472" y="1520"/>
              <a:ext cx="79" cy="79"/>
            </a:xfrm>
            <a:prstGeom prst="ellipse">
              <a:avLst/>
            </a:prstGeom>
            <a:solidFill>
              <a:schemeClr val="folHlink"/>
            </a:solidFill>
            <a:ln w="9525">
              <a:noFill/>
              <a:round/>
              <a:headEnd/>
              <a:tailEnd/>
            </a:ln>
            <a:effectLst/>
          </p:spPr>
          <p:txBody>
            <a:bodyPr wrap="none" anchor="ctr"/>
            <a:lstStyle/>
            <a:p>
              <a:pPr>
                <a:defRPr/>
              </a:pPr>
              <a:endParaRPr lang="en-US"/>
            </a:p>
          </p:txBody>
        </p:sp>
        <p:sp>
          <p:nvSpPr>
            <p:cNvPr id="1017890" name="Oval 34"/>
            <p:cNvSpPr>
              <a:spLocks noChangeArrowheads="1"/>
            </p:cNvSpPr>
            <p:nvPr/>
          </p:nvSpPr>
          <p:spPr bwMode="auto">
            <a:xfrm>
              <a:off x="5136" y="1632"/>
              <a:ext cx="80"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1017891" name="Oval 35"/>
            <p:cNvSpPr>
              <a:spLocks noChangeArrowheads="1"/>
            </p:cNvSpPr>
            <p:nvPr/>
          </p:nvSpPr>
          <p:spPr bwMode="auto">
            <a:xfrm>
              <a:off x="5248" y="1632"/>
              <a:ext cx="79"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1017892" name="Oval 36"/>
            <p:cNvSpPr>
              <a:spLocks noChangeArrowheads="1"/>
            </p:cNvSpPr>
            <p:nvPr/>
          </p:nvSpPr>
          <p:spPr bwMode="auto">
            <a:xfrm>
              <a:off x="5360" y="1632"/>
              <a:ext cx="79" cy="79"/>
            </a:xfrm>
            <a:prstGeom prst="ellipse">
              <a:avLst/>
            </a:prstGeom>
            <a:solidFill>
              <a:schemeClr val="folHlink"/>
            </a:solidFill>
            <a:ln w="9525">
              <a:noFill/>
              <a:round/>
              <a:headEnd/>
              <a:tailEnd/>
            </a:ln>
            <a:effectLst/>
          </p:spPr>
          <p:txBody>
            <a:bodyPr wrap="none" anchor="ctr"/>
            <a:lstStyle/>
            <a:p>
              <a:pPr>
                <a:defRPr/>
              </a:pPr>
              <a:endParaRPr lang="en-US"/>
            </a:p>
          </p:txBody>
        </p:sp>
        <p:sp>
          <p:nvSpPr>
            <p:cNvPr id="1017893" name="Oval 37"/>
            <p:cNvSpPr>
              <a:spLocks noChangeArrowheads="1"/>
            </p:cNvSpPr>
            <p:nvPr/>
          </p:nvSpPr>
          <p:spPr bwMode="auto">
            <a:xfrm>
              <a:off x="5472" y="1632"/>
              <a:ext cx="79" cy="79"/>
            </a:xfrm>
            <a:prstGeom prst="ellipse">
              <a:avLst/>
            </a:prstGeom>
            <a:solidFill>
              <a:schemeClr val="folHlink"/>
            </a:solidFill>
            <a:ln w="9525">
              <a:noFill/>
              <a:round/>
              <a:headEnd/>
              <a:tailEnd/>
            </a:ln>
            <a:effectLst/>
          </p:spPr>
          <p:txBody>
            <a:bodyPr wrap="none" anchor="ctr"/>
            <a:lstStyle/>
            <a:p>
              <a:pPr>
                <a:defRPr/>
              </a:pPr>
              <a:endParaRPr lang="en-US"/>
            </a:p>
          </p:txBody>
        </p:sp>
        <p:sp>
          <p:nvSpPr>
            <p:cNvPr id="1017894"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1017895" name="Oval 39"/>
            <p:cNvSpPr>
              <a:spLocks noChangeArrowheads="1"/>
            </p:cNvSpPr>
            <p:nvPr/>
          </p:nvSpPr>
          <p:spPr bwMode="auto">
            <a:xfrm>
              <a:off x="5472" y="1744"/>
              <a:ext cx="79" cy="80"/>
            </a:xfrm>
            <a:prstGeom prst="ellipse">
              <a:avLst/>
            </a:prstGeom>
            <a:solidFill>
              <a:schemeClr val="folHlink"/>
            </a:solidFill>
            <a:ln w="9525">
              <a:noFill/>
              <a:round/>
              <a:headEnd/>
              <a:tailEnd/>
            </a:ln>
            <a:effectLst/>
          </p:spPr>
          <p:txBody>
            <a:bodyPr wrap="none" anchor="ct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p:cNvSpPr>
          <p:nvPr>
            <p:ph type="title"/>
          </p:nvPr>
        </p:nvSpPr>
        <p:spPr bwMode="auto">
          <a:xfrm>
            <a:off x="892970" y="178594"/>
            <a:ext cx="7358063" cy="1714500"/>
          </a:xfrm>
          <a:prstGeom prst="rect">
            <a:avLst/>
          </a:prstGeom>
          <a:noFill/>
          <a:ln w="12700">
            <a:noFill/>
            <a:miter lim="0"/>
            <a:headEnd/>
            <a:tailEnd/>
          </a:ln>
        </p:spPr>
        <p:txBody>
          <a:bodyPr vert="horz" wrap="square" lIns="35709" tIns="35709" rIns="35709" bIns="35709" numCol="1" anchor="ctr" anchorCtr="0" compatLnSpc="1">
            <a:prstTxWarp prst="textNoShape">
              <a:avLst/>
            </a:prstTxWarp>
          </a:bodyPr>
          <a:lstStyle/>
          <a:p>
            <a:pPr lvl="0"/>
            <a:r>
              <a:rPr lang="en-US" smtClean="0">
                <a:sym typeface="Helvetica Light" charset="0"/>
              </a:rPr>
              <a:t>Click to edit Master title style</a:t>
            </a:r>
          </a:p>
        </p:txBody>
      </p:sp>
      <p:sp>
        <p:nvSpPr>
          <p:cNvPr id="1027" name="Rectangle 2"/>
          <p:cNvSpPr>
            <a:spLocks/>
          </p:cNvSpPr>
          <p:nvPr>
            <p:ph type="body" idx="1"/>
          </p:nvPr>
        </p:nvSpPr>
        <p:spPr bwMode="auto">
          <a:xfrm>
            <a:off x="892970" y="1946673"/>
            <a:ext cx="7358063" cy="4018359"/>
          </a:xfrm>
          <a:prstGeom prst="rect">
            <a:avLst/>
          </a:prstGeom>
          <a:noFill/>
          <a:ln w="12700">
            <a:noFill/>
            <a:miter lim="0"/>
            <a:headEnd/>
            <a:tailEnd/>
          </a:ln>
        </p:spPr>
        <p:txBody>
          <a:bodyPr vert="horz" wrap="square" lIns="35709" tIns="35709" rIns="35709" bIns="35709"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09614"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09614"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09614"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09614"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09614"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91" algn="ctr" defTabSz="41066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783" algn="ctr" defTabSz="41066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174" algn="ctr" defTabSz="41066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565" algn="ctr" defTabSz="41066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6751" indent="-266751" algn="l" defTabSz="409614"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4619" indent="-266751" algn="l" defTabSz="409614"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2486" indent="-266751" algn="l" defTabSz="409614"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0354" indent="-266751" algn="l" defTabSz="409614"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8221" indent="-266751" algn="l" defTabSz="409614"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523" indent="-267826" algn="l" defTabSz="41066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1914" indent="-267826" algn="l" defTabSz="41066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305" indent="-267826" algn="l" defTabSz="41066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4696" indent="-267826" algn="l" defTabSz="41066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783" rtl="0" eaLnBrk="1" latinLnBrk="0" hangingPunct="1">
        <a:defRPr sz="1300" kern="1200">
          <a:solidFill>
            <a:schemeClr val="tx1"/>
          </a:solidFill>
          <a:latin typeface="+mn-lt"/>
          <a:ea typeface="+mn-ea"/>
          <a:cs typeface="+mn-cs"/>
        </a:defRPr>
      </a:lvl1pPr>
      <a:lvl2pPr marL="321391" algn="l" defTabSz="642783" rtl="0" eaLnBrk="1" latinLnBrk="0" hangingPunct="1">
        <a:defRPr sz="1300" kern="1200">
          <a:solidFill>
            <a:schemeClr val="tx1"/>
          </a:solidFill>
          <a:latin typeface="+mn-lt"/>
          <a:ea typeface="+mn-ea"/>
          <a:cs typeface="+mn-cs"/>
        </a:defRPr>
      </a:lvl2pPr>
      <a:lvl3pPr marL="642783" algn="l" defTabSz="642783" rtl="0" eaLnBrk="1" latinLnBrk="0" hangingPunct="1">
        <a:defRPr sz="1300" kern="1200">
          <a:solidFill>
            <a:schemeClr val="tx1"/>
          </a:solidFill>
          <a:latin typeface="+mn-lt"/>
          <a:ea typeface="+mn-ea"/>
          <a:cs typeface="+mn-cs"/>
        </a:defRPr>
      </a:lvl3pPr>
      <a:lvl4pPr marL="964174" algn="l" defTabSz="642783" rtl="0" eaLnBrk="1" latinLnBrk="0" hangingPunct="1">
        <a:defRPr sz="1300" kern="1200">
          <a:solidFill>
            <a:schemeClr val="tx1"/>
          </a:solidFill>
          <a:latin typeface="+mn-lt"/>
          <a:ea typeface="+mn-ea"/>
          <a:cs typeface="+mn-cs"/>
        </a:defRPr>
      </a:lvl4pPr>
      <a:lvl5pPr marL="1285565" algn="l" defTabSz="642783" rtl="0" eaLnBrk="1" latinLnBrk="0" hangingPunct="1">
        <a:defRPr sz="1300" kern="1200">
          <a:solidFill>
            <a:schemeClr val="tx1"/>
          </a:solidFill>
          <a:latin typeface="+mn-lt"/>
          <a:ea typeface="+mn-ea"/>
          <a:cs typeface="+mn-cs"/>
        </a:defRPr>
      </a:lvl5pPr>
      <a:lvl6pPr marL="1606959" algn="l" defTabSz="642783" rtl="0" eaLnBrk="1" latinLnBrk="0" hangingPunct="1">
        <a:defRPr sz="1300" kern="1200">
          <a:solidFill>
            <a:schemeClr val="tx1"/>
          </a:solidFill>
          <a:latin typeface="+mn-lt"/>
          <a:ea typeface="+mn-ea"/>
          <a:cs typeface="+mn-cs"/>
        </a:defRPr>
      </a:lvl6pPr>
      <a:lvl7pPr marL="1928348" algn="l" defTabSz="642783" rtl="0" eaLnBrk="1" latinLnBrk="0" hangingPunct="1">
        <a:defRPr sz="1300" kern="1200">
          <a:solidFill>
            <a:schemeClr val="tx1"/>
          </a:solidFill>
          <a:latin typeface="+mn-lt"/>
          <a:ea typeface="+mn-ea"/>
          <a:cs typeface="+mn-cs"/>
        </a:defRPr>
      </a:lvl7pPr>
      <a:lvl8pPr marL="2249741" algn="l" defTabSz="642783" rtl="0" eaLnBrk="1" latinLnBrk="0" hangingPunct="1">
        <a:defRPr sz="1300" kern="1200">
          <a:solidFill>
            <a:schemeClr val="tx1"/>
          </a:solidFill>
          <a:latin typeface="+mn-lt"/>
          <a:ea typeface="+mn-ea"/>
          <a:cs typeface="+mn-cs"/>
        </a:defRPr>
      </a:lvl8pPr>
      <a:lvl9pPr marL="2571133" algn="l" defTabSz="642783"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p:cNvSpPr>
          <p:nvPr>
            <p:ph type="title"/>
          </p:nvPr>
        </p:nvSpPr>
        <p:spPr bwMode="auto">
          <a:xfrm>
            <a:off x="892969" y="178594"/>
            <a:ext cx="7358063" cy="1714500"/>
          </a:xfrm>
          <a:prstGeom prst="rect">
            <a:avLst/>
          </a:prstGeom>
          <a:noFill/>
          <a:ln w="12700">
            <a:noFill/>
            <a:miter lim="0"/>
            <a:headEnd/>
            <a:tailEnd/>
          </a:ln>
        </p:spPr>
        <p:txBody>
          <a:bodyPr vert="horz" wrap="square" lIns="35711" tIns="35711" rIns="35711" bIns="35711" numCol="1" anchor="ctr" anchorCtr="0" compatLnSpc="1">
            <a:prstTxWarp prst="textNoShape">
              <a:avLst/>
            </a:prstTxWarp>
          </a:bodyPr>
          <a:lstStyle/>
          <a:p>
            <a:pPr lvl="0"/>
            <a:r>
              <a:rPr lang="en-US" smtClean="0">
                <a:sym typeface="Helvetica Light" charset="0"/>
              </a:rPr>
              <a:t>Click to edit Master title style</a:t>
            </a:r>
          </a:p>
        </p:txBody>
      </p:sp>
      <p:sp>
        <p:nvSpPr>
          <p:cNvPr id="1027" name="Rectangle 2"/>
          <p:cNvSpPr>
            <a:spLocks/>
          </p:cNvSpPr>
          <p:nvPr>
            <p:ph type="body" idx="1"/>
          </p:nvPr>
        </p:nvSpPr>
        <p:spPr bwMode="auto">
          <a:xfrm>
            <a:off x="892969" y="1946672"/>
            <a:ext cx="7358063" cy="4018359"/>
          </a:xfrm>
          <a:prstGeom prst="rect">
            <a:avLst/>
          </a:prstGeom>
          <a:noFill/>
          <a:ln w="12700">
            <a:noFill/>
            <a:miter lim="0"/>
            <a:headEnd/>
            <a:tailEnd/>
          </a:ln>
        </p:spPr>
        <p:txBody>
          <a:bodyPr vert="horz" wrap="square" lIns="35711" tIns="35711" rIns="35711" bIns="35711"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09635"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0963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0963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0963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0963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07" algn="ctr" defTabSz="41068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16" algn="ctr" defTabSz="41068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24" algn="ctr" defTabSz="41068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31" algn="ctr" defTabSz="41068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6765" indent="-266765" algn="l" defTabSz="409635"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4646" indent="-266765" algn="l" defTabSz="409635"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2527" indent="-266765" algn="l" defTabSz="409635"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0409" indent="-266765" algn="l" defTabSz="409635"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8290" indent="-266765" algn="l" defTabSz="409635"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608" indent="-267840" algn="l" defTabSz="41068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2016" indent="-267840" algn="l" defTabSz="41068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423" indent="-267840" algn="l" defTabSz="41068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4830" indent="-267840" algn="l" defTabSz="41068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816" rtl="0" eaLnBrk="1" latinLnBrk="0" hangingPunct="1">
        <a:defRPr sz="1300" kern="1200">
          <a:solidFill>
            <a:schemeClr val="tx1"/>
          </a:solidFill>
          <a:latin typeface="+mn-lt"/>
          <a:ea typeface="+mn-ea"/>
          <a:cs typeface="+mn-cs"/>
        </a:defRPr>
      </a:lvl1pPr>
      <a:lvl2pPr marL="321407" algn="l" defTabSz="642816" rtl="0" eaLnBrk="1" latinLnBrk="0" hangingPunct="1">
        <a:defRPr sz="1300" kern="1200">
          <a:solidFill>
            <a:schemeClr val="tx1"/>
          </a:solidFill>
          <a:latin typeface="+mn-lt"/>
          <a:ea typeface="+mn-ea"/>
          <a:cs typeface="+mn-cs"/>
        </a:defRPr>
      </a:lvl2pPr>
      <a:lvl3pPr marL="642816" algn="l" defTabSz="642816" rtl="0" eaLnBrk="1" latinLnBrk="0" hangingPunct="1">
        <a:defRPr sz="1300" kern="1200">
          <a:solidFill>
            <a:schemeClr val="tx1"/>
          </a:solidFill>
          <a:latin typeface="+mn-lt"/>
          <a:ea typeface="+mn-ea"/>
          <a:cs typeface="+mn-cs"/>
        </a:defRPr>
      </a:lvl3pPr>
      <a:lvl4pPr marL="964224" algn="l" defTabSz="642816" rtl="0" eaLnBrk="1" latinLnBrk="0" hangingPunct="1">
        <a:defRPr sz="1300" kern="1200">
          <a:solidFill>
            <a:schemeClr val="tx1"/>
          </a:solidFill>
          <a:latin typeface="+mn-lt"/>
          <a:ea typeface="+mn-ea"/>
          <a:cs typeface="+mn-cs"/>
        </a:defRPr>
      </a:lvl4pPr>
      <a:lvl5pPr marL="1285631" algn="l" defTabSz="642816" rtl="0" eaLnBrk="1" latinLnBrk="0" hangingPunct="1">
        <a:defRPr sz="1300" kern="1200">
          <a:solidFill>
            <a:schemeClr val="tx1"/>
          </a:solidFill>
          <a:latin typeface="+mn-lt"/>
          <a:ea typeface="+mn-ea"/>
          <a:cs typeface="+mn-cs"/>
        </a:defRPr>
      </a:lvl5pPr>
      <a:lvl6pPr marL="1607041" algn="l" defTabSz="642816" rtl="0" eaLnBrk="1" latinLnBrk="0" hangingPunct="1">
        <a:defRPr sz="1300" kern="1200">
          <a:solidFill>
            <a:schemeClr val="tx1"/>
          </a:solidFill>
          <a:latin typeface="+mn-lt"/>
          <a:ea typeface="+mn-ea"/>
          <a:cs typeface="+mn-cs"/>
        </a:defRPr>
      </a:lvl6pPr>
      <a:lvl7pPr marL="1928447" algn="l" defTabSz="642816" rtl="0" eaLnBrk="1" latinLnBrk="0" hangingPunct="1">
        <a:defRPr sz="1300" kern="1200">
          <a:solidFill>
            <a:schemeClr val="tx1"/>
          </a:solidFill>
          <a:latin typeface="+mn-lt"/>
          <a:ea typeface="+mn-ea"/>
          <a:cs typeface="+mn-cs"/>
        </a:defRPr>
      </a:lvl7pPr>
      <a:lvl8pPr marL="2249856" algn="l" defTabSz="642816" rtl="0" eaLnBrk="1" latinLnBrk="0" hangingPunct="1">
        <a:defRPr sz="1300" kern="1200">
          <a:solidFill>
            <a:schemeClr val="tx1"/>
          </a:solidFill>
          <a:latin typeface="+mn-lt"/>
          <a:ea typeface="+mn-ea"/>
          <a:cs typeface="+mn-cs"/>
        </a:defRPr>
      </a:lvl8pPr>
      <a:lvl9pPr marL="2571264" algn="l" defTabSz="642816"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59875" cy="6858000"/>
            <a:chOff x="0" y="0"/>
            <a:chExt cx="5770" cy="4320"/>
          </a:xfrm>
        </p:grpSpPr>
        <p:sp>
          <p:nvSpPr>
            <p:cNvPr id="1122307"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endParaRPr lang="en-US"/>
            </a:p>
          </p:txBody>
        </p:sp>
        <p:sp>
          <p:nvSpPr>
            <p:cNvPr id="1122308"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122309"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122310"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endParaRPr lang="en-US"/>
            </a:p>
          </p:txBody>
        </p:sp>
        <p:sp>
          <p:nvSpPr>
            <p:cNvPr id="1122311"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122312"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122313"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endParaRPr lang="en-US"/>
            </a:p>
          </p:txBody>
        </p:sp>
        <p:sp>
          <p:nvSpPr>
            <p:cNvPr id="1122314"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endParaRPr lang="en-US"/>
            </a:p>
          </p:txBody>
        </p:sp>
        <p:sp>
          <p:nvSpPr>
            <p:cNvPr id="1122315"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122316"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122317"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endParaRPr lang="en-US"/>
            </a:p>
          </p:txBody>
        </p:sp>
        <p:sp>
          <p:nvSpPr>
            <p:cNvPr id="1122318"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endParaRPr lang="en-US"/>
            </a:p>
          </p:txBody>
        </p:sp>
        <p:sp>
          <p:nvSpPr>
            <p:cNvPr id="1122319"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en-US"/>
            </a:p>
          </p:txBody>
        </p:sp>
        <p:sp>
          <p:nvSpPr>
            <p:cNvPr id="1122320"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endParaRPr lang="en-US"/>
            </a:p>
          </p:txBody>
        </p:sp>
        <p:sp>
          <p:nvSpPr>
            <p:cNvPr id="1122321"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endParaRPr lang="en-US"/>
            </a:p>
          </p:txBody>
        </p:sp>
        <p:sp>
          <p:nvSpPr>
            <p:cNvPr id="1122322"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122323"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en-US"/>
            </a:p>
          </p:txBody>
        </p:sp>
        <p:sp>
          <p:nvSpPr>
            <p:cNvPr id="1122324"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122325"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122326"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endParaRPr lang="en-US"/>
            </a:p>
          </p:txBody>
        </p:sp>
        <p:sp>
          <p:nvSpPr>
            <p:cNvPr id="1122327"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endParaRPr lang="en-US"/>
            </a:p>
          </p:txBody>
        </p:sp>
      </p:grpSp>
      <p:sp>
        <p:nvSpPr>
          <p:cNvPr id="1122328"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122329"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2330"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endParaRPr lang="en-US"/>
          </a:p>
        </p:txBody>
      </p:sp>
      <p:sp>
        <p:nvSpPr>
          <p:cNvPr id="1122331"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fld id="{8B246509-E977-477A-A7AE-1FDD139564B6}" type="slidenum">
              <a:rPr lang="en-US"/>
              <a:pPr/>
              <a:t>‹#›</a:t>
            </a:fld>
            <a:endParaRPr lang="en-US"/>
          </a:p>
        </p:txBody>
      </p:sp>
      <p:sp>
        <p:nvSpPr>
          <p:cNvPr id="1122332"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endParaRPr lang="en-US"/>
          </a:p>
        </p:txBody>
      </p:sp>
    </p:spTree>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2pPr>
      <a:lvl3pPr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3pPr>
      <a:lvl4pPr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4pPr>
      <a:lvl5pPr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13254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3254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325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en-US"/>
          </a:p>
        </p:txBody>
      </p:sp>
      <p:sp>
        <p:nvSpPr>
          <p:cNvPr id="11325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en-US"/>
          </a:p>
        </p:txBody>
      </p:sp>
      <p:sp>
        <p:nvSpPr>
          <p:cNvPr id="11325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831E1DE2-BEC7-443D-94C7-9E61681A01A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4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448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4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44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44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7D7A467-1FC8-4D32-9DA2-39064554245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8978"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endParaRPr lang="en-US"/>
          </a:p>
        </p:txBody>
      </p:sp>
      <p:sp>
        <p:nvSpPr>
          <p:cNvPr id="1278979"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278980"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78981"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278982"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278983"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defRPr>
            </a:lvl1pPr>
          </a:lstStyle>
          <a:p>
            <a:fld id="{D75D8CC3-7DD0-4E9E-9B2F-D0EDA7DDD7DF}" type="slidenum">
              <a:rPr lang="en-US"/>
              <a:pPr/>
              <a:t>‹#›</a:t>
            </a:fld>
            <a:endParaRPr lang="en-US"/>
          </a:p>
        </p:txBody>
      </p:sp>
      <p:sp>
        <p:nvSpPr>
          <p:cNvPr id="1278984"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endParaRPr lang="en-US"/>
          </a:p>
        </p:txBody>
      </p:sp>
      <p:sp>
        <p:nvSpPr>
          <p:cNvPr id="1278985"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endParaRPr lang="en-US"/>
          </a:p>
        </p:txBody>
      </p:sp>
      <p:grpSp>
        <p:nvGrpSpPr>
          <p:cNvPr id="2" name="Group 10"/>
          <p:cNvGrpSpPr>
            <a:grpSpLocks/>
          </p:cNvGrpSpPr>
          <p:nvPr/>
        </p:nvGrpSpPr>
        <p:grpSpPr bwMode="auto">
          <a:xfrm>
            <a:off x="7938" y="5540375"/>
            <a:ext cx="1784350" cy="1246188"/>
            <a:chOff x="5" y="3490"/>
            <a:chExt cx="1124" cy="785"/>
          </a:xfrm>
        </p:grpSpPr>
        <p:sp>
          <p:nvSpPr>
            <p:cNvPr id="1278987"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endParaRPr lang="en-US"/>
            </a:p>
          </p:txBody>
        </p:sp>
        <p:sp>
          <p:nvSpPr>
            <p:cNvPr id="1278988"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endParaRPr lang="en-US"/>
            </a:p>
          </p:txBody>
        </p:sp>
        <p:sp>
          <p:nvSpPr>
            <p:cNvPr id="1278989"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1278990"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sp>
          <p:nvSpPr>
            <p:cNvPr id="1278991"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endParaRPr lang="en-US"/>
            </a:p>
          </p:txBody>
        </p:sp>
        <p:sp>
          <p:nvSpPr>
            <p:cNvPr id="1278992"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endParaRPr lang="en-US"/>
            </a:p>
          </p:txBody>
        </p:sp>
        <p:sp>
          <p:nvSpPr>
            <p:cNvPr id="1278993"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endParaRPr lang="en-US"/>
            </a:p>
          </p:txBody>
        </p:sp>
        <p:sp>
          <p:nvSpPr>
            <p:cNvPr id="1278994"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endParaRPr lang="en-US"/>
            </a:p>
          </p:txBody>
        </p:sp>
        <p:sp>
          <p:nvSpPr>
            <p:cNvPr id="1278995"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endParaRPr lang="en-US"/>
            </a:p>
          </p:txBody>
        </p:sp>
        <p:grpSp>
          <p:nvGrpSpPr>
            <p:cNvPr id="3" name="Group 20"/>
            <p:cNvGrpSpPr>
              <a:grpSpLocks/>
            </p:cNvGrpSpPr>
            <p:nvPr userDrawn="1"/>
          </p:nvGrpSpPr>
          <p:grpSpPr bwMode="auto">
            <a:xfrm>
              <a:off x="5" y="3490"/>
              <a:ext cx="1124" cy="780"/>
              <a:chOff x="5" y="3490"/>
              <a:chExt cx="1124" cy="780"/>
            </a:xfrm>
          </p:grpSpPr>
          <p:grpSp>
            <p:nvGrpSpPr>
              <p:cNvPr id="4" name="Group 21"/>
              <p:cNvGrpSpPr>
                <a:grpSpLocks/>
              </p:cNvGrpSpPr>
              <p:nvPr userDrawn="1"/>
            </p:nvGrpSpPr>
            <p:grpSpPr bwMode="auto">
              <a:xfrm>
                <a:off x="499" y="3562"/>
                <a:ext cx="548" cy="708"/>
                <a:chOff x="499" y="3562"/>
                <a:chExt cx="548" cy="708"/>
              </a:xfrm>
            </p:grpSpPr>
            <p:sp>
              <p:nvSpPr>
                <p:cNvPr id="1278998"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endParaRPr lang="en-US"/>
                </a:p>
              </p:txBody>
            </p:sp>
            <p:sp>
              <p:nvSpPr>
                <p:cNvPr id="1278999"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endParaRPr lang="en-US"/>
                </a:p>
              </p:txBody>
            </p:sp>
            <p:sp>
              <p:nvSpPr>
                <p:cNvPr id="1279000"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endParaRPr lang="en-US"/>
                </a:p>
              </p:txBody>
            </p:sp>
          </p:grpSp>
          <p:sp>
            <p:nvSpPr>
              <p:cNvPr id="1279001"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1279002"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sp>
            <p:nvSpPr>
              <p:cNvPr id="1279003"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endParaRPr lang="en-US"/>
              </a:p>
            </p:txBody>
          </p:sp>
          <p:grpSp>
            <p:nvGrpSpPr>
              <p:cNvPr id="5" name="Group 28"/>
              <p:cNvGrpSpPr>
                <a:grpSpLocks/>
              </p:cNvGrpSpPr>
              <p:nvPr userDrawn="1"/>
            </p:nvGrpSpPr>
            <p:grpSpPr bwMode="auto">
              <a:xfrm>
                <a:off x="5" y="3490"/>
                <a:ext cx="1124" cy="678"/>
                <a:chOff x="5" y="3490"/>
                <a:chExt cx="1124" cy="678"/>
              </a:xfrm>
            </p:grpSpPr>
            <p:sp>
              <p:nvSpPr>
                <p:cNvPr id="1279005"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1279006"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1279007"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1279008"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endParaRPr lang="en-US"/>
                </a:p>
              </p:txBody>
            </p:sp>
            <p:sp>
              <p:nvSpPr>
                <p:cNvPr id="1279009"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endParaRPr lang="en-US"/>
                </a:p>
              </p:txBody>
            </p:sp>
            <p:sp>
              <p:nvSpPr>
                <p:cNvPr id="1279010"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endParaRPr lang="en-US"/>
                </a:p>
              </p:txBody>
            </p:sp>
            <p:sp>
              <p:nvSpPr>
                <p:cNvPr id="1279011"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endParaRPr lang="en-US"/>
                </a:p>
              </p:txBody>
            </p:sp>
            <p:sp>
              <p:nvSpPr>
                <p:cNvPr id="1279012"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endParaRPr lang="en-US"/>
                </a:p>
              </p:txBody>
            </p:sp>
          </p:grpSp>
        </p:grpSp>
      </p:grpSp>
      <p:grpSp>
        <p:nvGrpSpPr>
          <p:cNvPr id="6" name="Group 37"/>
          <p:cNvGrpSpPr>
            <a:grpSpLocks/>
          </p:cNvGrpSpPr>
          <p:nvPr/>
        </p:nvGrpSpPr>
        <p:grpSpPr bwMode="auto">
          <a:xfrm>
            <a:off x="8680450" y="2116138"/>
            <a:ext cx="385763" cy="4308475"/>
            <a:chOff x="5468" y="1333"/>
            <a:chExt cx="243" cy="2714"/>
          </a:xfrm>
        </p:grpSpPr>
        <p:sp>
          <p:nvSpPr>
            <p:cNvPr id="1279014"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sp>
          <p:nvSpPr>
            <p:cNvPr id="1279015"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grpSp>
      <p:grpSp>
        <p:nvGrpSpPr>
          <p:cNvPr id="7" name="Group 40"/>
          <p:cNvGrpSpPr>
            <a:grpSpLocks/>
          </p:cNvGrpSpPr>
          <p:nvPr/>
        </p:nvGrpSpPr>
        <p:grpSpPr bwMode="auto">
          <a:xfrm>
            <a:off x="7318375" y="90488"/>
            <a:ext cx="2133600" cy="1911350"/>
            <a:chOff x="4610" y="57"/>
            <a:chExt cx="1344" cy="1204"/>
          </a:xfrm>
        </p:grpSpPr>
        <p:grpSp>
          <p:nvGrpSpPr>
            <p:cNvPr id="8" name="Group 41"/>
            <p:cNvGrpSpPr>
              <a:grpSpLocks/>
            </p:cNvGrpSpPr>
            <p:nvPr userDrawn="1"/>
          </p:nvGrpSpPr>
          <p:grpSpPr bwMode="auto">
            <a:xfrm>
              <a:off x="4610" y="57"/>
              <a:ext cx="1344" cy="1204"/>
              <a:chOff x="4610" y="57"/>
              <a:chExt cx="1344" cy="1204"/>
            </a:xfrm>
          </p:grpSpPr>
          <p:sp>
            <p:nvSpPr>
              <p:cNvPr id="1279018"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endParaRPr lang="en-US"/>
              </a:p>
            </p:txBody>
          </p:sp>
          <p:grpSp>
            <p:nvGrpSpPr>
              <p:cNvPr id="9" name="Group 43"/>
              <p:cNvGrpSpPr>
                <a:grpSpLocks/>
              </p:cNvGrpSpPr>
              <p:nvPr userDrawn="1"/>
            </p:nvGrpSpPr>
            <p:grpSpPr bwMode="auto">
              <a:xfrm>
                <a:off x="4610" y="57"/>
                <a:ext cx="1344" cy="985"/>
                <a:chOff x="4610" y="57"/>
                <a:chExt cx="1344" cy="985"/>
              </a:xfrm>
            </p:grpSpPr>
            <p:sp>
              <p:nvSpPr>
                <p:cNvPr id="1279020"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endParaRPr lang="en-US"/>
                </a:p>
              </p:txBody>
            </p:sp>
            <p:sp>
              <p:nvSpPr>
                <p:cNvPr id="1279021" name="Freeform 45"/>
                <p:cNvSpPr>
                  <a:spLocks/>
                </p:cNvSpPr>
                <p:nvPr userDrawn="1"/>
              </p:nvSpPr>
              <p:spPr bwMode="auto">
                <a:xfrm rot="-3172564">
                  <a:off x="5048" y="332"/>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endParaRPr lang="en-US"/>
                </a:p>
              </p:txBody>
            </p:sp>
            <p:sp>
              <p:nvSpPr>
                <p:cNvPr id="1279022" name="Freeform 46"/>
                <p:cNvSpPr>
                  <a:spLocks/>
                </p:cNvSpPr>
                <p:nvPr userDrawn="1"/>
              </p:nvSpPr>
              <p:spPr bwMode="auto">
                <a:xfrm rot="-3172564">
                  <a:off x="4858" y="182"/>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endParaRPr lang="en-US"/>
                </a:p>
              </p:txBody>
            </p:sp>
            <p:sp>
              <p:nvSpPr>
                <p:cNvPr id="1279023"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endParaRPr lang="en-US"/>
                </a:p>
              </p:txBody>
            </p:sp>
            <p:sp>
              <p:nvSpPr>
                <p:cNvPr id="1279024" name="Freeform 48"/>
                <p:cNvSpPr>
                  <a:spLocks/>
                </p:cNvSpPr>
                <p:nvPr userDrawn="1"/>
              </p:nvSpPr>
              <p:spPr bwMode="auto">
                <a:xfrm rot="-3172564">
                  <a:off x="5297" y="897"/>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endParaRPr lang="en-US"/>
                </a:p>
              </p:txBody>
            </p:sp>
            <p:sp>
              <p:nvSpPr>
                <p:cNvPr id="1279025" name="Freeform 49"/>
                <p:cNvSpPr>
                  <a:spLocks/>
                </p:cNvSpPr>
                <p:nvPr userDrawn="1"/>
              </p:nvSpPr>
              <p:spPr bwMode="auto">
                <a:xfrm rot="-3172564">
                  <a:off x="5253" y="806"/>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endParaRPr lang="en-US"/>
                </a:p>
              </p:txBody>
            </p:sp>
            <p:sp>
              <p:nvSpPr>
                <p:cNvPr id="1279026"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endParaRPr lang="en-US"/>
                </a:p>
              </p:txBody>
            </p:sp>
            <p:sp>
              <p:nvSpPr>
                <p:cNvPr id="1279027" name="Freeform 51"/>
                <p:cNvSpPr>
                  <a:spLocks/>
                </p:cNvSpPr>
                <p:nvPr userDrawn="1"/>
              </p:nvSpPr>
              <p:spPr bwMode="auto">
                <a:xfrm rot="-3172564">
                  <a:off x="4948" y="142"/>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endParaRPr lang="en-US"/>
                </a:p>
              </p:txBody>
            </p:sp>
          </p:grpSp>
        </p:grpSp>
        <p:sp>
          <p:nvSpPr>
            <p:cNvPr id="127902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omic Sans MS" pitchFamily="66" charset="0"/>
        </a:defRPr>
      </a:lvl2pPr>
      <a:lvl3pPr algn="ctr" rtl="0" fontAlgn="base">
        <a:spcBef>
          <a:spcPct val="0"/>
        </a:spcBef>
        <a:spcAft>
          <a:spcPct val="0"/>
        </a:spcAft>
        <a:defRPr sz="4400">
          <a:solidFill>
            <a:schemeClr val="tx1"/>
          </a:solidFill>
          <a:latin typeface="Comic Sans MS" pitchFamily="66" charset="0"/>
        </a:defRPr>
      </a:lvl3pPr>
      <a:lvl4pPr algn="ctr" rtl="0" fontAlgn="base">
        <a:spcBef>
          <a:spcPct val="0"/>
        </a:spcBef>
        <a:spcAft>
          <a:spcPct val="0"/>
        </a:spcAft>
        <a:defRPr sz="4400">
          <a:solidFill>
            <a:schemeClr val="tx1"/>
          </a:solidFill>
          <a:latin typeface="Comic Sans MS" pitchFamily="66" charset="0"/>
        </a:defRPr>
      </a:lvl4pPr>
      <a:lvl5pPr algn="ctr" rtl="0" fontAlgn="base">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959492"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endParaRPr lang="en-US"/>
              </a:p>
            </p:txBody>
          </p:sp>
          <p:sp>
            <p:nvSpPr>
              <p:cNvPr id="959493"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en-US"/>
              </a:p>
            </p:txBody>
          </p:sp>
        </p:grpSp>
        <p:grpSp>
          <p:nvGrpSpPr>
            <p:cNvPr id="4" name="Group 6"/>
            <p:cNvGrpSpPr>
              <a:grpSpLocks/>
            </p:cNvGrpSpPr>
            <p:nvPr/>
          </p:nvGrpSpPr>
          <p:grpSpPr bwMode="auto">
            <a:xfrm>
              <a:off x="144" y="1248"/>
              <a:ext cx="4656" cy="201"/>
              <a:chOff x="144" y="1248"/>
              <a:chExt cx="4656" cy="201"/>
            </a:xfrm>
          </p:grpSpPr>
          <p:sp>
            <p:nvSpPr>
              <p:cNvPr id="95949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95949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en-US"/>
              </a:p>
            </p:txBody>
          </p:sp>
        </p:grpSp>
      </p:grpSp>
      <p:sp>
        <p:nvSpPr>
          <p:cNvPr id="95949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95949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59499"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endParaRPr lang="en-US"/>
          </a:p>
        </p:txBody>
      </p:sp>
      <p:sp>
        <p:nvSpPr>
          <p:cNvPr id="959500"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959501"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fld id="{2F0ECE7D-E3CA-45BB-85F8-F4D3D3A2E89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5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6.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5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8.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4.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4.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In Light of Day of Atonement</a:t>
            </a:r>
            <a:endParaRPr lang="en-US" dirty="0"/>
          </a:p>
        </p:txBody>
      </p:sp>
      <p:sp>
        <p:nvSpPr>
          <p:cNvPr id="4" name="Title 3"/>
          <p:cNvSpPr>
            <a:spLocks noGrp="1"/>
          </p:cNvSpPr>
          <p:nvPr>
            <p:ph type="ctrTitle"/>
          </p:nvPr>
        </p:nvSpPr>
        <p:spPr/>
        <p:txBody>
          <a:bodyPr/>
          <a:lstStyle/>
          <a:p>
            <a:r>
              <a:rPr lang="en-US" dirty="0" smtClean="0"/>
              <a:t>The Investigative Judgment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Sacrifices Lev 4</a:t>
            </a:r>
            <a:br>
              <a:rPr lang="en-US" dirty="0" smtClean="0"/>
            </a:br>
            <a:r>
              <a:rPr lang="en-US" dirty="0" smtClean="0"/>
              <a:t>Purification of Individual</a:t>
            </a:r>
            <a:endParaRPr lang="en-US" dirty="0"/>
          </a:p>
        </p:txBody>
      </p:sp>
      <p:sp>
        <p:nvSpPr>
          <p:cNvPr id="3" name="Content Placeholder 2"/>
          <p:cNvSpPr>
            <a:spLocks noGrp="1"/>
          </p:cNvSpPr>
          <p:nvPr>
            <p:ph idx="1"/>
          </p:nvPr>
        </p:nvSpPr>
        <p:spPr>
          <a:xfrm>
            <a:off x="838200" y="2362200"/>
            <a:ext cx="7693025" cy="4343400"/>
          </a:xfrm>
        </p:spPr>
        <p:txBody>
          <a:bodyPr/>
          <a:lstStyle/>
          <a:p>
            <a:r>
              <a:rPr lang="en-US" dirty="0" smtClean="0"/>
              <a:t>Sinner laid hand on head of the offering</a:t>
            </a:r>
          </a:p>
          <a:p>
            <a:r>
              <a:rPr lang="en-US" dirty="0" smtClean="0"/>
              <a:t>Sinner slew the sin-offering</a:t>
            </a:r>
          </a:p>
          <a:p>
            <a:r>
              <a:rPr lang="en-US" dirty="0" smtClean="0"/>
              <a:t>Sometimes, blood taken into sanctuary</a:t>
            </a:r>
          </a:p>
          <a:p>
            <a:r>
              <a:rPr lang="en-US" dirty="0" smtClean="0"/>
              <a:t>Sometimes, flesh eaten, 2 </a:t>
            </a:r>
            <a:r>
              <a:rPr lang="en-US" dirty="0" err="1" smtClean="0"/>
              <a:t>Cor</a:t>
            </a:r>
            <a:r>
              <a:rPr lang="en-US" dirty="0" smtClean="0"/>
              <a:t> 5: 21</a:t>
            </a:r>
          </a:p>
          <a:p>
            <a:r>
              <a:rPr lang="en-US" dirty="0" smtClean="0"/>
              <a:t>Sinner separated fat from offering</a:t>
            </a:r>
          </a:p>
          <a:p>
            <a:r>
              <a:rPr lang="en-US" dirty="0" smtClean="0"/>
              <a:t>Fat burned to ashes</a:t>
            </a:r>
          </a:p>
          <a:p>
            <a:r>
              <a:rPr lang="en-US" dirty="0" smtClean="0"/>
              <a:t>==</a:t>
            </a:r>
            <a:r>
              <a:rPr lang="en-US" dirty="0" smtClean="0">
                <a:sym typeface="Wingdings" pitchFamily="2" charset="2"/>
              </a:rPr>
              <a:t></a:t>
            </a:r>
            <a:r>
              <a:rPr lang="en-US" dirty="0" smtClean="0"/>
              <a:t> Forgiveness, Lev 4:26, 31, 35</a:t>
            </a:r>
          </a:p>
          <a:p>
            <a:r>
              <a:rPr lang="en-US" dirty="0" smtClean="0"/>
              <a:t>Of sin – H2403 – offence or habitual sins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570" name="AutoShape 2"/>
          <p:cNvSpPr>
            <a:spLocks noGrp="1" noChangeArrowheads="1"/>
          </p:cNvSpPr>
          <p:nvPr>
            <p:ph type="title"/>
          </p:nvPr>
        </p:nvSpPr>
        <p:spPr/>
        <p:txBody>
          <a:bodyPr/>
          <a:lstStyle/>
          <a:p>
            <a:r>
              <a:rPr lang="en-US" dirty="0"/>
              <a:t>Day of Atonement </a:t>
            </a:r>
            <a:r>
              <a:rPr lang="en-US" dirty="0" smtClean="0"/>
              <a:t>– </a:t>
            </a:r>
            <a:br>
              <a:rPr lang="en-US" dirty="0" smtClean="0"/>
            </a:br>
            <a:r>
              <a:rPr lang="en-US" dirty="0" smtClean="0"/>
              <a:t>two major rites    </a:t>
            </a:r>
            <a:endParaRPr lang="en-US" dirty="0"/>
          </a:p>
        </p:txBody>
      </p:sp>
      <p:sp>
        <p:nvSpPr>
          <p:cNvPr id="1517571" name="Rectangle 3"/>
          <p:cNvSpPr>
            <a:spLocks noGrp="1" noChangeArrowheads="1"/>
          </p:cNvSpPr>
          <p:nvPr>
            <p:ph type="body" idx="1"/>
          </p:nvPr>
        </p:nvSpPr>
        <p:spPr/>
        <p:txBody>
          <a:bodyPr/>
          <a:lstStyle/>
          <a:p>
            <a:r>
              <a:rPr lang="en-US" dirty="0" smtClean="0"/>
              <a:t>Purification/ cleansing of the </a:t>
            </a:r>
          </a:p>
          <a:p>
            <a:pPr>
              <a:buNone/>
            </a:pPr>
            <a:r>
              <a:rPr lang="en-US" b="1" dirty="0" smtClean="0"/>
              <a:t>sanctuary, </a:t>
            </a:r>
            <a:r>
              <a:rPr lang="en-US" b="1" dirty="0" smtClean="0"/>
              <a:t>Priesthood, and </a:t>
            </a:r>
          </a:p>
          <a:p>
            <a:pPr>
              <a:buNone/>
            </a:pPr>
            <a:r>
              <a:rPr lang="en-US" b="1" dirty="0" err="1" smtClean="0"/>
              <a:t>people</a:t>
            </a:r>
            <a:r>
              <a:rPr lang="en-US" dirty="0" err="1" smtClean="0"/>
              <a:t>,Lev</a:t>
            </a:r>
            <a:r>
              <a:rPr lang="en-US" dirty="0" smtClean="0"/>
              <a:t> 16:16-</a:t>
            </a:r>
            <a:r>
              <a:rPr lang="en-US" b="1" dirty="0" smtClean="0"/>
              <a:t>19</a:t>
            </a:r>
            <a:r>
              <a:rPr lang="en-US" dirty="0" smtClean="0"/>
              <a:t>; </a:t>
            </a:r>
            <a:r>
              <a:rPr lang="en-US" b="1" dirty="0" smtClean="0"/>
              <a:t>30</a:t>
            </a:r>
            <a:r>
              <a:rPr lang="en-US" dirty="0" smtClean="0"/>
              <a:t>,33,34</a:t>
            </a:r>
            <a:endParaRPr lang="en-US" dirty="0"/>
          </a:p>
          <a:p>
            <a:endParaRPr lang="en-US" dirty="0" smtClean="0"/>
          </a:p>
          <a:p>
            <a:r>
              <a:rPr lang="en-US" dirty="0" smtClean="0"/>
              <a:t>Expulsion of </a:t>
            </a:r>
            <a:r>
              <a:rPr lang="en-US" dirty="0" err="1" smtClean="0"/>
              <a:t>Azazel</a:t>
            </a:r>
            <a:r>
              <a:rPr lang="en-US" dirty="0" smtClean="0"/>
              <a:t>, the </a:t>
            </a:r>
          </a:p>
          <a:p>
            <a:pPr>
              <a:buNone/>
            </a:pPr>
            <a:r>
              <a:rPr lang="en-US" dirty="0" smtClean="0"/>
              <a:t>Scapegoat, with all the sins of Israel, Lev 16: 10, 20-22.</a:t>
            </a:r>
          </a:p>
          <a:p>
            <a:pPr>
              <a:buNone/>
            </a:pPr>
            <a:endParaRPr lang="en-US" dirty="0"/>
          </a:p>
        </p:txBody>
      </p:sp>
      <p:pic>
        <p:nvPicPr>
          <p:cNvPr id="1517572" name="Picture 4" descr="0509021"/>
          <p:cNvPicPr>
            <a:picLocks noChangeAspect="1" noChangeArrowheads="1"/>
          </p:cNvPicPr>
          <p:nvPr/>
        </p:nvPicPr>
        <p:blipFill>
          <a:blip r:embed="rId3"/>
          <a:srcRect/>
          <a:stretch>
            <a:fillRect/>
          </a:stretch>
        </p:blipFill>
        <p:spPr bwMode="auto">
          <a:xfrm>
            <a:off x="5867400" y="2743200"/>
            <a:ext cx="2743200" cy="2057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6210" name="Rectangle 2"/>
          <p:cNvSpPr>
            <a:spLocks noGrp="1" noChangeArrowheads="1"/>
          </p:cNvSpPr>
          <p:nvPr>
            <p:ph type="title"/>
          </p:nvPr>
        </p:nvSpPr>
        <p:spPr/>
        <p:txBody>
          <a:bodyPr/>
          <a:lstStyle/>
          <a:p>
            <a:r>
              <a:rPr lang="en-US"/>
              <a:t>Yearly Cleansing</a:t>
            </a:r>
            <a:br>
              <a:rPr lang="en-US"/>
            </a:br>
            <a:r>
              <a:rPr lang="en-US"/>
              <a:t>-Leviticus 16:30</a:t>
            </a:r>
          </a:p>
        </p:txBody>
      </p:sp>
      <p:sp>
        <p:nvSpPr>
          <p:cNvPr id="1246211" name="Rectangle 3"/>
          <p:cNvSpPr>
            <a:spLocks noGrp="1" noChangeArrowheads="1"/>
          </p:cNvSpPr>
          <p:nvPr>
            <p:ph type="body" idx="1"/>
          </p:nvPr>
        </p:nvSpPr>
        <p:spPr>
          <a:xfrm>
            <a:off x="457200" y="1719263"/>
            <a:ext cx="8229600" cy="4910137"/>
          </a:xfrm>
        </p:spPr>
        <p:txBody>
          <a:bodyPr/>
          <a:lstStyle/>
          <a:p>
            <a:r>
              <a:rPr lang="en-US" sz="2600" dirty="0"/>
              <a:t>1)  Priest made atonement sin offering for himself and family</a:t>
            </a:r>
          </a:p>
          <a:p>
            <a:r>
              <a:rPr lang="en-US" sz="2600" dirty="0"/>
              <a:t>2)  Priest made atonement sin offering for the people</a:t>
            </a:r>
          </a:p>
          <a:p>
            <a:r>
              <a:rPr lang="en-US" sz="2600" dirty="0" smtClean="0"/>
              <a:t>3</a:t>
            </a:r>
            <a:r>
              <a:rPr lang="en-US" sz="2600" dirty="0"/>
              <a:t>) Elimination of sin - ritual by:</a:t>
            </a:r>
          </a:p>
          <a:p>
            <a:pPr lvl="1"/>
            <a:r>
              <a:rPr lang="en-US" sz="2200" dirty="0"/>
              <a:t> confessing sins on head of scapegoat (</a:t>
            </a:r>
            <a:r>
              <a:rPr lang="en-US" sz="2200" dirty="0" err="1"/>
              <a:t>Azazel</a:t>
            </a:r>
            <a:r>
              <a:rPr lang="en-US" sz="2200" dirty="0"/>
              <a:t>) to make an atonement and released into the ‘land of separation’.  Ps 7:16; Rev 20:1-3; Deut 19:16-21 (law of </a:t>
            </a:r>
            <a:r>
              <a:rPr lang="en-US" sz="2200" dirty="0" smtClean="0"/>
              <a:t>malicious </a:t>
            </a:r>
            <a:r>
              <a:rPr lang="en-US" sz="2200" dirty="0"/>
              <a:t>witness)</a:t>
            </a:r>
          </a:p>
          <a:p>
            <a:pPr lvl="1"/>
            <a:r>
              <a:rPr lang="en-US" sz="2200" dirty="0"/>
              <a:t>Goat and bullock’s fat are carried outside the camp and burned.  Mal 4:1-3 </a:t>
            </a:r>
            <a:r>
              <a:rPr lang="en-US" sz="2200" b="1" u="sng" dirty="0"/>
              <a:t>fat represented sin – Ps 37:20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sz="3200" dirty="0" smtClean="0"/>
              <a:t>Why were sins symbolically transferred and recorded in the sanctuary after they had been repented, confessed and atoned of through the sacrificial offering of the </a:t>
            </a:r>
            <a:r>
              <a:rPr lang="en-US" sz="3200" b="1" i="1" dirty="0" smtClean="0"/>
              <a:t>daily services</a:t>
            </a:r>
            <a:r>
              <a:rPr lang="en-US" sz="3200" dirty="0" smtClean="0"/>
              <a:t>??</a:t>
            </a:r>
          </a:p>
          <a:p>
            <a:r>
              <a:rPr lang="en-US" sz="3200" dirty="0" smtClean="0"/>
              <a:t>Was the forgiveness of the daily sacrifices partial or incomplete?</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Grp="1" noChangeArrowheads="1"/>
          </p:cNvSpPr>
          <p:nvPr>
            <p:ph type="title"/>
          </p:nvPr>
        </p:nvSpPr>
        <p:spPr/>
        <p:txBody>
          <a:bodyPr/>
          <a:lstStyle/>
          <a:p>
            <a:r>
              <a:rPr lang="en-US"/>
              <a:t>Atonement </a:t>
            </a:r>
            <a:r>
              <a:rPr lang="en-US" b="1" u="sng"/>
              <a:t>for</a:t>
            </a:r>
            <a:r>
              <a:rPr lang="en-US"/>
              <a:t> sin</a:t>
            </a:r>
          </a:p>
        </p:txBody>
      </p:sp>
      <p:sp>
        <p:nvSpPr>
          <p:cNvPr id="1269763" name="Rectangle 3"/>
          <p:cNvSpPr>
            <a:spLocks noGrp="1" noChangeArrowheads="1"/>
          </p:cNvSpPr>
          <p:nvPr>
            <p:ph type="body" idx="1"/>
          </p:nvPr>
        </p:nvSpPr>
        <p:spPr/>
        <p:txBody>
          <a:bodyPr/>
          <a:lstStyle/>
          <a:p>
            <a:r>
              <a:rPr lang="en-US" dirty="0" smtClean="0"/>
              <a:t>Noah Webster’s 1828 </a:t>
            </a:r>
            <a:r>
              <a:rPr lang="en-US" dirty="0" smtClean="0"/>
              <a:t>– </a:t>
            </a:r>
            <a:r>
              <a:rPr lang="en-US" dirty="0" smtClean="0"/>
              <a:t>1. Agreement; concord; reconciliation, after enmity or controversy. Romans 5:11.</a:t>
            </a:r>
          </a:p>
          <a:p>
            <a:r>
              <a:rPr lang="en-US" dirty="0" smtClean="0"/>
              <a:t>Because</a:t>
            </a:r>
            <a:r>
              <a:rPr lang="en-US" dirty="0"/>
              <a:t>; on account of; by reason of. </a:t>
            </a:r>
            <a:r>
              <a:rPr lang="en-US" dirty="0" smtClean="0"/>
              <a:t>1</a:t>
            </a:r>
            <a:r>
              <a:rPr lang="en-US" dirty="0"/>
              <a:t>. Against; in the place of; as a </a:t>
            </a:r>
            <a:r>
              <a:rPr lang="en-US" b="1" u="sng" dirty="0">
                <a:effectLst>
                  <a:outerShdw blurRad="38100" dist="38100" dir="2700000" algn="tl">
                    <a:srgbClr val="C0C0C0"/>
                  </a:outerShdw>
                </a:effectLst>
              </a:rPr>
              <a:t>substitute</a:t>
            </a:r>
            <a:r>
              <a:rPr lang="en-US" dirty="0"/>
              <a:t> or equivalent, noting equal value or satisfactory compensation,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CCFF">
                <a:gamma/>
                <a:shade val="46275"/>
                <a:invGamma/>
              </a:srgbClr>
            </a:gs>
            <a:gs pos="100000">
              <a:srgbClr val="33CCFF"/>
            </a:gs>
          </a:gsLst>
          <a:lin ang="5400000" scaled="1"/>
        </a:gradFill>
        <a:effectLst/>
      </p:bgPr>
    </p:bg>
    <p:spTree>
      <p:nvGrpSpPr>
        <p:cNvPr id="1" name=""/>
        <p:cNvGrpSpPr/>
        <p:nvPr/>
      </p:nvGrpSpPr>
      <p:grpSpPr>
        <a:xfrm>
          <a:off x="0" y="0"/>
          <a:ext cx="0" cy="0"/>
          <a:chOff x="0" y="0"/>
          <a:chExt cx="0" cy="0"/>
        </a:xfrm>
      </p:grpSpPr>
      <p:sp>
        <p:nvSpPr>
          <p:cNvPr id="1369090" name="Rectangle 2"/>
          <p:cNvSpPr>
            <a:spLocks noGrp="1" noChangeArrowheads="1"/>
          </p:cNvSpPr>
          <p:nvPr>
            <p:ph type="title"/>
          </p:nvPr>
        </p:nvSpPr>
        <p:spPr>
          <a:xfrm>
            <a:off x="457200" y="274638"/>
            <a:ext cx="8229600" cy="792162"/>
          </a:xfrm>
        </p:spPr>
        <p:txBody>
          <a:bodyPr/>
          <a:lstStyle/>
          <a:p>
            <a:r>
              <a:rPr lang="en-US">
                <a:solidFill>
                  <a:schemeClr val="bg1"/>
                </a:solidFill>
              </a:rPr>
              <a:t>Second Adam</a:t>
            </a:r>
          </a:p>
        </p:txBody>
      </p:sp>
      <p:sp>
        <p:nvSpPr>
          <p:cNvPr id="1369091" name="Rectangle 3"/>
          <p:cNvSpPr>
            <a:spLocks noGrp="1" noChangeArrowheads="1"/>
          </p:cNvSpPr>
          <p:nvPr>
            <p:ph type="body" idx="1"/>
          </p:nvPr>
        </p:nvSpPr>
        <p:spPr>
          <a:xfrm>
            <a:off x="0" y="1828800"/>
            <a:ext cx="9144000" cy="5257800"/>
          </a:xfrm>
        </p:spPr>
        <p:txBody>
          <a:bodyPr/>
          <a:lstStyle/>
          <a:p>
            <a:r>
              <a:rPr lang="en-US" sz="4000" dirty="0">
                <a:solidFill>
                  <a:schemeClr val="bg1"/>
                </a:solidFill>
              </a:rPr>
              <a:t>Christ is called the second Adam. In purity and holiness</a:t>
            </a:r>
            <a:r>
              <a:rPr lang="en-US" sz="4000" dirty="0"/>
              <a:t>, connected with God and beloved by God, </a:t>
            </a:r>
            <a:r>
              <a:rPr lang="en-US" sz="4000" i="1" u="sng" dirty="0"/>
              <a:t>he began where the first Adam began</a:t>
            </a:r>
            <a:r>
              <a:rPr lang="en-US" sz="4000" dirty="0"/>
              <a:t>. Willingly he passed over the ground where Adam fell, and redeemed Adam's failure.  {YI, June 2, 1898 par. 1} </a:t>
            </a:r>
            <a:r>
              <a:rPr lang="en-US" dirty="0"/>
              <a:t>{7ABC 446.4}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Substitute </a:t>
            </a:r>
            <a:endParaRPr lang="en-US" dirty="0"/>
          </a:p>
        </p:txBody>
      </p:sp>
      <p:sp>
        <p:nvSpPr>
          <p:cNvPr id="3" name="Content Placeholder 2"/>
          <p:cNvSpPr>
            <a:spLocks noGrp="1"/>
          </p:cNvSpPr>
          <p:nvPr>
            <p:ph idx="1"/>
          </p:nvPr>
        </p:nvSpPr>
        <p:spPr>
          <a:xfrm>
            <a:off x="533400" y="1219200"/>
            <a:ext cx="8153400" cy="5486400"/>
          </a:xfrm>
        </p:spPr>
        <p:txBody>
          <a:bodyPr/>
          <a:lstStyle/>
          <a:p>
            <a:r>
              <a:rPr lang="en-US" sz="3250" dirty="0" smtClean="0"/>
              <a:t>As soon as there was sin, there was a </a:t>
            </a:r>
            <a:r>
              <a:rPr lang="en-US" sz="3250" dirty="0" err="1" smtClean="0"/>
              <a:t>Saviour</a:t>
            </a:r>
            <a:r>
              <a:rPr lang="en-US" sz="3250" dirty="0" smtClean="0"/>
              <a:t>. Christ knew that He would have to suffer, yet He became man's </a:t>
            </a:r>
            <a:r>
              <a:rPr lang="en-US" sz="3250" b="1" u="sng" dirty="0" smtClean="0"/>
              <a:t>substitute</a:t>
            </a:r>
            <a:r>
              <a:rPr lang="en-US" sz="3250" dirty="0" smtClean="0"/>
              <a:t>. As soon as Adam sinned, the Son of God presented Himself as surety for the human race, with just as much power to avert the doom pronounced upon the guilty as when He died upon the cross of Calvary (Ibid., March 12, 1901).  {1BC 1084.8</a:t>
            </a:r>
            <a:r>
              <a:rPr lang="en-US" sz="3250" dirty="0" smtClean="0"/>
              <a:t>}.  </a:t>
            </a:r>
            <a:r>
              <a:rPr lang="en-US" sz="3250" b="1" dirty="0" smtClean="0"/>
              <a:t>Rom 5:12-19 ESV, CJB</a:t>
            </a:r>
            <a:endParaRPr lang="en-US" sz="325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Substitute 2</a:t>
            </a:r>
            <a:endParaRPr lang="en-US" dirty="0"/>
          </a:p>
        </p:txBody>
      </p:sp>
      <p:sp>
        <p:nvSpPr>
          <p:cNvPr id="3" name="Content Placeholder 2"/>
          <p:cNvSpPr>
            <a:spLocks noGrp="1"/>
          </p:cNvSpPr>
          <p:nvPr>
            <p:ph idx="1"/>
          </p:nvPr>
        </p:nvSpPr>
        <p:spPr>
          <a:xfrm>
            <a:off x="457200" y="1295400"/>
            <a:ext cx="8229600" cy="5410200"/>
          </a:xfrm>
        </p:spPr>
        <p:txBody>
          <a:bodyPr/>
          <a:lstStyle/>
          <a:p>
            <a:r>
              <a:rPr lang="en-US" sz="2800" dirty="0" smtClean="0"/>
              <a:t>Christ </a:t>
            </a:r>
            <a:r>
              <a:rPr lang="en-US" sz="2800" dirty="0" smtClean="0"/>
              <a:t>passed from this scene of glory [His baptism] to one of the greatest temptation. He went into the wilderness, and there Satan met Him, and tempted Him on the very points where man will be tempted. Our </a:t>
            </a:r>
            <a:r>
              <a:rPr lang="en-US" sz="2800" b="1" u="sng" dirty="0" smtClean="0"/>
              <a:t>Substitute and Surety </a:t>
            </a:r>
            <a:r>
              <a:rPr lang="en-US" sz="2800" dirty="0" smtClean="0"/>
              <a:t>passed over the </a:t>
            </a:r>
            <a:r>
              <a:rPr lang="en-US" sz="2800" dirty="0" smtClean="0"/>
              <a:t>ground </a:t>
            </a:r>
            <a:r>
              <a:rPr lang="en-US" sz="2800" dirty="0" smtClean="0"/>
              <a:t>where Adam stumbled and fell. And the question was, Will He stumble and fall as Adam did over God's commandments? He met Satan's attacks again and again with, "It is written," and Satan left the field of conflict a conquered foe</a:t>
            </a:r>
            <a:r>
              <a:rPr lang="en-US" sz="2800" dirty="0" smtClean="0"/>
              <a:t>. (</a:t>
            </a:r>
            <a:r>
              <a:rPr lang="en-US" sz="2800" dirty="0" smtClean="0"/>
              <a:t>RH June 10, 1890).  {5BC 1080.8}  </a:t>
            </a:r>
            <a:r>
              <a:rPr lang="en-US" dirty="0" smtClean="0"/>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6434" name="Rectangle 2"/>
          <p:cNvSpPr>
            <a:spLocks noGrp="1" noChangeArrowheads="1"/>
          </p:cNvSpPr>
          <p:nvPr>
            <p:ph type="title"/>
          </p:nvPr>
        </p:nvSpPr>
        <p:spPr>
          <a:xfrm>
            <a:off x="685800" y="152400"/>
            <a:ext cx="6870700" cy="838200"/>
          </a:xfrm>
        </p:spPr>
        <p:txBody>
          <a:bodyPr/>
          <a:lstStyle/>
          <a:p>
            <a:r>
              <a:rPr lang="en-US" dirty="0"/>
              <a:t>Christ Our Sacrifice</a:t>
            </a:r>
          </a:p>
        </p:txBody>
      </p:sp>
      <p:sp>
        <p:nvSpPr>
          <p:cNvPr id="1426435" name="Rectangle 3"/>
          <p:cNvSpPr>
            <a:spLocks noGrp="1" noChangeArrowheads="1"/>
          </p:cNvSpPr>
          <p:nvPr>
            <p:ph type="body" idx="1"/>
          </p:nvPr>
        </p:nvSpPr>
        <p:spPr>
          <a:xfrm>
            <a:off x="990600" y="1219200"/>
            <a:ext cx="7315200" cy="5638800"/>
          </a:xfrm>
        </p:spPr>
        <p:txBody>
          <a:bodyPr/>
          <a:lstStyle/>
          <a:p>
            <a:r>
              <a:rPr lang="en-US" dirty="0"/>
              <a:t>Isaiah </a:t>
            </a:r>
            <a:r>
              <a:rPr lang="en-US" dirty="0" smtClean="0"/>
              <a:t>53 bear our iniquities – laden</a:t>
            </a:r>
          </a:p>
          <a:p>
            <a:pPr>
              <a:buNone/>
            </a:pPr>
            <a:r>
              <a:rPr lang="en-US" dirty="0" smtClean="0"/>
              <a:t>	</a:t>
            </a:r>
            <a:r>
              <a:rPr lang="en-US" dirty="0" smtClean="0"/>
              <a:t>	with His stripes, we are healed</a:t>
            </a:r>
            <a:endParaRPr lang="en-US" dirty="0"/>
          </a:p>
          <a:p>
            <a:r>
              <a:rPr lang="en-US" dirty="0"/>
              <a:t>Substitution </a:t>
            </a:r>
            <a:r>
              <a:rPr lang="en-US" dirty="0" smtClean="0"/>
              <a:t>–as Second Adam</a:t>
            </a:r>
            <a:endParaRPr lang="en-US" dirty="0"/>
          </a:p>
          <a:p>
            <a:r>
              <a:rPr lang="en-US" dirty="0"/>
              <a:t>Christ’s Blood</a:t>
            </a:r>
          </a:p>
          <a:p>
            <a:r>
              <a:rPr lang="en-US" dirty="0"/>
              <a:t>Spotless Sacrifice</a:t>
            </a:r>
          </a:p>
          <a:p>
            <a:r>
              <a:rPr lang="en-US" dirty="0" smtClean="0"/>
              <a:t>Hebrews</a:t>
            </a:r>
          </a:p>
          <a:p>
            <a:r>
              <a:rPr lang="en-US" dirty="0" smtClean="0"/>
              <a:t>2 </a:t>
            </a:r>
            <a:r>
              <a:rPr lang="en-US" dirty="0" err="1" smtClean="0"/>
              <a:t>Cor</a:t>
            </a:r>
            <a:r>
              <a:rPr lang="en-US" dirty="0" smtClean="0"/>
              <a:t> 5:21 became sin for us 	(faults, miss the mark)</a:t>
            </a:r>
          </a:p>
          <a:p>
            <a:pPr lvl="1"/>
            <a:r>
              <a:rPr lang="en-US" b="1" dirty="0" smtClean="0"/>
              <a:t>Sin as condition, not passable matter</a:t>
            </a:r>
            <a:endParaRPr lang="en-US" b="1" dirty="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Sanctuary as God’s Dwelling</a:t>
            </a:r>
            <a:br>
              <a:rPr lang="en-US" dirty="0" smtClean="0"/>
            </a:br>
            <a:r>
              <a:rPr lang="en-US" dirty="0" smtClean="0"/>
              <a:t>Ex 25:8</a:t>
            </a:r>
            <a:endParaRPr lang="en-US" dirty="0"/>
          </a:p>
        </p:txBody>
      </p:sp>
      <p:sp>
        <p:nvSpPr>
          <p:cNvPr id="3" name="Content Placeholder 2"/>
          <p:cNvSpPr>
            <a:spLocks noGrp="1"/>
          </p:cNvSpPr>
          <p:nvPr>
            <p:ph idx="1"/>
          </p:nvPr>
        </p:nvSpPr>
        <p:spPr>
          <a:xfrm>
            <a:off x="457200" y="2017712"/>
            <a:ext cx="8497888" cy="4840288"/>
          </a:xfrm>
        </p:spPr>
        <p:txBody>
          <a:bodyPr/>
          <a:lstStyle/>
          <a:p>
            <a:r>
              <a:rPr lang="en-US" dirty="0" smtClean="0"/>
              <a:t>God sits enthroned on the cherubim – Isa 37:16</a:t>
            </a:r>
          </a:p>
          <a:p>
            <a:r>
              <a:rPr lang="en-US" dirty="0" smtClean="0"/>
              <a:t>1 Sam </a:t>
            </a:r>
            <a:r>
              <a:rPr lang="en-US" dirty="0" smtClean="0"/>
              <a:t>4:4  So the people sent to Shiloh, that they might bring from thence the ark of the covenant of the LORD of hosts, which </a:t>
            </a:r>
            <a:r>
              <a:rPr lang="en-US" dirty="0" err="1" smtClean="0"/>
              <a:t>dwelleth</a:t>
            </a:r>
            <a:r>
              <a:rPr lang="en-US" dirty="0" smtClean="0"/>
              <a:t> </a:t>
            </a:r>
            <a:r>
              <a:rPr lang="en-US" i="1" dirty="0" smtClean="0"/>
              <a:t>between </a:t>
            </a:r>
            <a:r>
              <a:rPr lang="en-US" dirty="0" smtClean="0"/>
              <a:t>the </a:t>
            </a:r>
            <a:r>
              <a:rPr lang="en-US" dirty="0" err="1" smtClean="0"/>
              <a:t>cherubims</a:t>
            </a:r>
            <a:r>
              <a:rPr lang="en-US" dirty="0" smtClean="0"/>
              <a:t>:..</a:t>
            </a:r>
          </a:p>
          <a:p>
            <a:r>
              <a:rPr lang="en-US" dirty="0" err="1" smtClean="0"/>
              <a:t>Psa</a:t>
            </a:r>
            <a:r>
              <a:rPr lang="en-US" dirty="0" smtClean="0"/>
              <a:t> 99:1  The LORD </a:t>
            </a:r>
            <a:r>
              <a:rPr lang="en-US" dirty="0" err="1" smtClean="0"/>
              <a:t>reigneth</a:t>
            </a:r>
            <a:r>
              <a:rPr lang="en-US" dirty="0" smtClean="0"/>
              <a:t>; let the people tremble: he </a:t>
            </a:r>
            <a:r>
              <a:rPr lang="en-US" dirty="0" err="1" smtClean="0"/>
              <a:t>sitteth</a:t>
            </a:r>
            <a:r>
              <a:rPr lang="en-US" dirty="0" smtClean="0"/>
              <a:t> </a:t>
            </a:r>
            <a:r>
              <a:rPr lang="en-US" i="1" dirty="0" smtClean="0"/>
              <a:t>between </a:t>
            </a:r>
            <a:r>
              <a:rPr lang="en-US" dirty="0" smtClean="0"/>
              <a:t>the </a:t>
            </a:r>
            <a:r>
              <a:rPr lang="en-US" dirty="0" err="1" smtClean="0"/>
              <a:t>cherubims</a:t>
            </a:r>
            <a:r>
              <a:rPr lang="en-US" dirty="0" smtClean="0"/>
              <a:t>; let the earth be moved.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SDA Belief  #23</a:t>
            </a:r>
            <a:endParaRPr lang="en-US" dirty="0"/>
          </a:p>
        </p:txBody>
      </p:sp>
      <p:sp>
        <p:nvSpPr>
          <p:cNvPr id="3" name="Content Placeholder 2"/>
          <p:cNvSpPr>
            <a:spLocks noGrp="1"/>
          </p:cNvSpPr>
          <p:nvPr>
            <p:ph idx="1"/>
          </p:nvPr>
        </p:nvSpPr>
        <p:spPr>
          <a:xfrm>
            <a:off x="457200" y="990600"/>
            <a:ext cx="8229600" cy="5715000"/>
          </a:xfrm>
        </p:spPr>
        <p:txBody>
          <a:bodyPr>
            <a:normAutofit fontScale="62500" lnSpcReduction="20000"/>
          </a:bodyPr>
          <a:lstStyle/>
          <a:p>
            <a:r>
              <a:rPr lang="en-US" dirty="0">
                <a:latin typeface="Times New Roman" pitchFamily="18" charset="0"/>
                <a:cs typeface="Times New Roman" pitchFamily="18" charset="0"/>
              </a:rPr>
              <a:t>There is a sanctuary in heaven, the true tabernacle which the Lord set up and not man. In it Christ ministers on our </a:t>
            </a:r>
            <a:r>
              <a:rPr lang="en-US" dirty="0" smtClean="0">
                <a:latin typeface="Times New Roman" pitchFamily="18" charset="0"/>
                <a:cs typeface="Times New Roman" pitchFamily="18" charset="0"/>
              </a:rPr>
              <a:t>behalf, making </a:t>
            </a:r>
            <a:r>
              <a:rPr lang="en-US" dirty="0">
                <a:latin typeface="Times New Roman" pitchFamily="18" charset="0"/>
                <a:cs typeface="Times New Roman" pitchFamily="18" charset="0"/>
              </a:rPr>
              <a:t>available to believers the benefits of His atoning sacrifice offered once for all on the cross. He was inaugurated as </a:t>
            </a:r>
            <a:r>
              <a:rPr lang="en-US" dirty="0" smtClean="0">
                <a:latin typeface="Times New Roman" pitchFamily="18" charset="0"/>
                <a:cs typeface="Times New Roman" pitchFamily="18" charset="0"/>
              </a:rPr>
              <a:t>our great </a:t>
            </a:r>
            <a:r>
              <a:rPr lang="en-US" dirty="0">
                <a:latin typeface="Times New Roman" pitchFamily="18" charset="0"/>
                <a:cs typeface="Times New Roman" pitchFamily="18" charset="0"/>
              </a:rPr>
              <a:t>High Priest and began His intercessory ministry at the time of His ascension.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1844, at the end of the prophetic </a:t>
            </a:r>
            <a:r>
              <a:rPr lang="en-US" dirty="0" smtClean="0">
                <a:latin typeface="Times New Roman" pitchFamily="18" charset="0"/>
                <a:cs typeface="Times New Roman" pitchFamily="18" charset="0"/>
              </a:rPr>
              <a:t>period of </a:t>
            </a:r>
            <a:r>
              <a:rPr lang="en-US" dirty="0">
                <a:latin typeface="Times New Roman" pitchFamily="18" charset="0"/>
                <a:cs typeface="Times New Roman" pitchFamily="18" charset="0"/>
              </a:rPr>
              <a:t>2300 days, He entered the second and last phase of His atoning ministry. It is a work of investigative judgment which is </a:t>
            </a:r>
            <a:r>
              <a:rPr lang="en-US" dirty="0" smtClean="0">
                <a:latin typeface="Times New Roman" pitchFamily="18" charset="0"/>
                <a:cs typeface="Times New Roman" pitchFamily="18" charset="0"/>
              </a:rPr>
              <a:t>part of </a:t>
            </a:r>
            <a:r>
              <a:rPr lang="en-US" dirty="0">
                <a:latin typeface="Times New Roman" pitchFamily="18" charset="0"/>
                <a:cs typeface="Times New Roman" pitchFamily="18" charset="0"/>
              </a:rPr>
              <a:t>the ultimate disposition of all sin, typified by the cleansing of the ancient Hebrew sanctuary on the Day of Atonement. </a:t>
            </a:r>
            <a:r>
              <a:rPr lang="en-US" dirty="0" smtClean="0">
                <a:latin typeface="Times New Roman" pitchFamily="18" charset="0"/>
                <a:cs typeface="Times New Roman" pitchFamily="18" charset="0"/>
              </a:rPr>
              <a:t>In that </a:t>
            </a:r>
            <a:r>
              <a:rPr lang="en-US" dirty="0">
                <a:latin typeface="Times New Roman" pitchFamily="18" charset="0"/>
                <a:cs typeface="Times New Roman" pitchFamily="18" charset="0"/>
              </a:rPr>
              <a:t>typical service the sanctuary was cleansed with the blood of animal sacrifices, but the heavenly things are purified </a:t>
            </a:r>
            <a:r>
              <a:rPr lang="en-US" dirty="0" smtClean="0">
                <a:latin typeface="Times New Roman" pitchFamily="18" charset="0"/>
                <a:cs typeface="Times New Roman" pitchFamily="18" charset="0"/>
              </a:rPr>
              <a:t>with the </a:t>
            </a:r>
            <a:r>
              <a:rPr lang="en-US" dirty="0">
                <a:latin typeface="Times New Roman" pitchFamily="18" charset="0"/>
                <a:cs typeface="Times New Roman" pitchFamily="18" charset="0"/>
              </a:rPr>
              <a:t>perfect sacrifice of the blood of Jesus.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investigative judgment reveals to heavenly </a:t>
            </a:r>
            <a:r>
              <a:rPr lang="en-US" dirty="0" smtClean="0">
                <a:latin typeface="Times New Roman" pitchFamily="18" charset="0"/>
                <a:cs typeface="Times New Roman" pitchFamily="18" charset="0"/>
              </a:rPr>
              <a:t>intelligences - </a:t>
            </a:r>
            <a:r>
              <a:rPr lang="en-US" dirty="0">
                <a:latin typeface="Times New Roman" pitchFamily="18" charset="0"/>
                <a:cs typeface="Times New Roman" pitchFamily="18" charset="0"/>
              </a:rPr>
              <a:t>who among the </a:t>
            </a:r>
            <a:r>
              <a:rPr lang="en-US" dirty="0" smtClean="0">
                <a:latin typeface="Times New Roman" pitchFamily="18" charset="0"/>
                <a:cs typeface="Times New Roman" pitchFamily="18" charset="0"/>
              </a:rPr>
              <a:t>dead are </a:t>
            </a:r>
            <a:r>
              <a:rPr lang="en-US" dirty="0">
                <a:latin typeface="Times New Roman" pitchFamily="18" charset="0"/>
                <a:cs typeface="Times New Roman" pitchFamily="18" charset="0"/>
              </a:rPr>
              <a:t>asleep in Christ and therefore, in Him, are deemed worthy to have part in the first resurrection. It also makes manifest </a:t>
            </a:r>
            <a:r>
              <a:rPr lang="en-US" dirty="0" smtClean="0">
                <a:latin typeface="Times New Roman" pitchFamily="18" charset="0"/>
                <a:cs typeface="Times New Roman" pitchFamily="18" charset="0"/>
              </a:rPr>
              <a:t>who among </a:t>
            </a:r>
            <a:r>
              <a:rPr lang="en-US" dirty="0">
                <a:latin typeface="Times New Roman" pitchFamily="18" charset="0"/>
                <a:cs typeface="Times New Roman" pitchFamily="18" charset="0"/>
              </a:rPr>
              <a:t>the living are abiding in Christ, keeping the commandments of God and the faith of Jesus, and in Him, therefore, </a:t>
            </a:r>
            <a:r>
              <a:rPr lang="en-US" dirty="0" smtClean="0">
                <a:latin typeface="Times New Roman" pitchFamily="18" charset="0"/>
                <a:cs typeface="Times New Roman" pitchFamily="18" charset="0"/>
              </a:rPr>
              <a:t>are ready </a:t>
            </a:r>
            <a:r>
              <a:rPr lang="en-US" dirty="0">
                <a:latin typeface="Times New Roman" pitchFamily="18" charset="0"/>
                <a:cs typeface="Times New Roman" pitchFamily="18" charset="0"/>
              </a:rPr>
              <a:t>for translation into His everlasting kingdom. This judgment vindicates the justice of God in saving those who </a:t>
            </a:r>
            <a:r>
              <a:rPr lang="en-US" dirty="0" smtClean="0">
                <a:latin typeface="Times New Roman" pitchFamily="18" charset="0"/>
                <a:cs typeface="Times New Roman" pitchFamily="18" charset="0"/>
              </a:rPr>
              <a:t>believe in </a:t>
            </a:r>
            <a:r>
              <a:rPr lang="en-US" dirty="0">
                <a:latin typeface="Times New Roman" pitchFamily="18" charset="0"/>
                <a:cs typeface="Times New Roman" pitchFamily="18" charset="0"/>
              </a:rPr>
              <a:t>Jesus. It declares that those who have remained loyal to God shall receive the kingdom. The completion of this ministry </a:t>
            </a:r>
            <a:r>
              <a:rPr lang="en-US" dirty="0" smtClean="0">
                <a:latin typeface="Times New Roman" pitchFamily="18" charset="0"/>
                <a:cs typeface="Times New Roman" pitchFamily="18" charset="0"/>
              </a:rPr>
              <a:t>of Christ </a:t>
            </a:r>
            <a:r>
              <a:rPr lang="en-US" dirty="0">
                <a:latin typeface="Times New Roman" pitchFamily="18" charset="0"/>
                <a:cs typeface="Times New Roman" pitchFamily="18" charset="0"/>
              </a:rPr>
              <a:t>will mark the close of human probation before the Second Advent.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cleansed?</a:t>
            </a:r>
            <a:endParaRPr lang="en-US" dirty="0"/>
          </a:p>
        </p:txBody>
      </p:sp>
      <p:sp>
        <p:nvSpPr>
          <p:cNvPr id="3" name="Content Placeholder 2"/>
          <p:cNvSpPr>
            <a:spLocks noGrp="1"/>
          </p:cNvSpPr>
          <p:nvPr>
            <p:ph idx="1"/>
          </p:nvPr>
        </p:nvSpPr>
        <p:spPr>
          <a:xfrm>
            <a:off x="533400" y="2017712"/>
            <a:ext cx="8421688" cy="4535487"/>
          </a:xfrm>
        </p:spPr>
        <p:txBody>
          <a:bodyPr/>
          <a:lstStyle/>
          <a:p>
            <a:r>
              <a:rPr lang="en-US" dirty="0" smtClean="0"/>
              <a:t>Sins that had not been atoned for during the year?</a:t>
            </a:r>
          </a:p>
          <a:p>
            <a:r>
              <a:rPr lang="en-US" dirty="0" smtClean="0"/>
              <a:t>Cleansing for the whole nation?</a:t>
            </a:r>
          </a:p>
          <a:p>
            <a:r>
              <a:rPr lang="en-US" dirty="0" smtClean="0"/>
              <a:t>Deliberate sins or sins of ignorance?</a:t>
            </a:r>
          </a:p>
          <a:p>
            <a:r>
              <a:rPr lang="en-US" dirty="0" smtClean="0"/>
              <a:t>* Sanctuary - God’s responsibility and final cleansing of sin???? – Ps 51: 1,10</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 16:16</a:t>
            </a:r>
            <a:endParaRPr lang="en-US" dirty="0"/>
          </a:p>
        </p:txBody>
      </p:sp>
      <p:sp>
        <p:nvSpPr>
          <p:cNvPr id="3" name="Content Placeholder 2"/>
          <p:cNvSpPr>
            <a:spLocks noGrp="1"/>
          </p:cNvSpPr>
          <p:nvPr>
            <p:ph idx="1"/>
          </p:nvPr>
        </p:nvSpPr>
        <p:spPr>
          <a:xfrm>
            <a:off x="762000" y="2017712"/>
            <a:ext cx="8193088" cy="4459287"/>
          </a:xfrm>
        </p:spPr>
        <p:txBody>
          <a:bodyPr/>
          <a:lstStyle/>
          <a:p>
            <a:r>
              <a:rPr lang="en-US" dirty="0" smtClean="0"/>
              <a:t>And he shall make an atonement for the holy </a:t>
            </a:r>
            <a:r>
              <a:rPr lang="en-US" i="1" dirty="0" smtClean="0"/>
              <a:t>place, </a:t>
            </a:r>
            <a:r>
              <a:rPr lang="en-US" dirty="0" smtClean="0"/>
              <a:t>because of the uncleanness of the children of Israel, and because of their </a:t>
            </a:r>
            <a:r>
              <a:rPr lang="en-US" i="1" u="sng" dirty="0" smtClean="0"/>
              <a:t>transgressions in all their sins</a:t>
            </a:r>
            <a:r>
              <a:rPr lang="en-US" dirty="0" smtClean="0"/>
              <a:t>: and so shall he do for the tabernacle of the congregation, that </a:t>
            </a:r>
            <a:r>
              <a:rPr lang="en-US" dirty="0" err="1" smtClean="0"/>
              <a:t>remaineth</a:t>
            </a:r>
            <a:r>
              <a:rPr lang="en-US" dirty="0" smtClean="0"/>
              <a:t> among them in the midst of their uncleanness.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 16:16</a:t>
            </a:r>
            <a:endParaRPr lang="en-US" dirty="0"/>
          </a:p>
        </p:txBody>
      </p:sp>
      <p:sp>
        <p:nvSpPr>
          <p:cNvPr id="3" name="Content Placeholder 2"/>
          <p:cNvSpPr>
            <a:spLocks noGrp="1"/>
          </p:cNvSpPr>
          <p:nvPr>
            <p:ph idx="1"/>
          </p:nvPr>
        </p:nvSpPr>
        <p:spPr>
          <a:xfrm>
            <a:off x="685800" y="2017712"/>
            <a:ext cx="8269288" cy="4383087"/>
          </a:xfrm>
        </p:spPr>
        <p:txBody>
          <a:bodyPr/>
          <a:lstStyle/>
          <a:p>
            <a:r>
              <a:rPr lang="en-US" dirty="0" smtClean="0"/>
              <a:t>Uncleanness, H2932 </a:t>
            </a:r>
            <a:r>
              <a:rPr lang="en-US" i="1" dirty="0" err="1" smtClean="0"/>
              <a:t>toom</a:t>
            </a:r>
            <a:r>
              <a:rPr lang="en-US" i="1" dirty="0" smtClean="0"/>
              <a:t>-aw‘ </a:t>
            </a:r>
            <a:r>
              <a:rPr lang="en-US" dirty="0" smtClean="0"/>
              <a:t>From </a:t>
            </a:r>
            <a:r>
              <a:rPr lang="en-US" u="sng" dirty="0" smtClean="0"/>
              <a:t>H2980; </a:t>
            </a:r>
            <a:r>
              <a:rPr lang="en-US" dirty="0" smtClean="0"/>
              <a:t>religious </a:t>
            </a:r>
            <a:r>
              <a:rPr lang="en-US" i="1" dirty="0" smtClean="0"/>
              <a:t>impurity: </a:t>
            </a:r>
            <a:r>
              <a:rPr lang="en-US" dirty="0" smtClean="0"/>
              <a:t>- filthiness, unclean (-</a:t>
            </a:r>
            <a:r>
              <a:rPr lang="en-US" dirty="0" err="1" smtClean="0"/>
              <a:t>ness</a:t>
            </a:r>
            <a:r>
              <a:rPr lang="en-US" dirty="0" smtClean="0"/>
              <a:t>).</a:t>
            </a:r>
          </a:p>
          <a:p>
            <a:r>
              <a:rPr lang="en-US" dirty="0" smtClean="0"/>
              <a:t>Transgressions, H6588 </a:t>
            </a:r>
            <a:r>
              <a:rPr lang="en-US" i="1" dirty="0" err="1" smtClean="0"/>
              <a:t>peh</a:t>
            </a:r>
            <a:r>
              <a:rPr lang="en-US" i="1" dirty="0" smtClean="0"/>
              <a:t>'-</a:t>
            </a:r>
            <a:r>
              <a:rPr lang="en-US" i="1" dirty="0" smtClean="0"/>
              <a:t>shah </a:t>
            </a:r>
            <a:r>
              <a:rPr lang="en-US" dirty="0" smtClean="0"/>
              <a:t>From </a:t>
            </a:r>
            <a:r>
              <a:rPr lang="en-US" u="sng" dirty="0" smtClean="0"/>
              <a:t>H6586; </a:t>
            </a:r>
            <a:r>
              <a:rPr lang="en-US" dirty="0" smtClean="0"/>
              <a:t>a revolt (national, moral or religious): - rebellion, sin, </a:t>
            </a:r>
            <a:r>
              <a:rPr lang="en-US" dirty="0" smtClean="0"/>
              <a:t>transgression</a:t>
            </a:r>
          </a:p>
          <a:p>
            <a:r>
              <a:rPr lang="en-US" dirty="0" smtClean="0">
                <a:sym typeface="Wingdings" pitchFamily="2" charset="2"/>
              </a:rPr>
              <a:t> nature of sin!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00"/>
            </a:gs>
            <a:gs pos="100000">
              <a:srgbClr val="E5D037"/>
            </a:gs>
          </a:gsLst>
          <a:lin ang="5400000" scaled="1"/>
        </a:gradFill>
        <a:effectLst/>
      </p:bgPr>
    </p:bg>
    <p:spTree>
      <p:nvGrpSpPr>
        <p:cNvPr id="1" name=""/>
        <p:cNvGrpSpPr/>
        <p:nvPr/>
      </p:nvGrpSpPr>
      <p:grpSpPr>
        <a:xfrm>
          <a:off x="0" y="0"/>
          <a:ext cx="0" cy="0"/>
          <a:chOff x="0" y="0"/>
          <a:chExt cx="0" cy="0"/>
        </a:xfrm>
      </p:grpSpPr>
      <p:sp>
        <p:nvSpPr>
          <p:cNvPr id="1454082" name="Rectangle 2"/>
          <p:cNvSpPr>
            <a:spLocks noGrp="1" noChangeArrowheads="1"/>
          </p:cNvSpPr>
          <p:nvPr>
            <p:ph type="title"/>
          </p:nvPr>
        </p:nvSpPr>
        <p:spPr/>
        <p:txBody>
          <a:bodyPr/>
          <a:lstStyle/>
          <a:p>
            <a:r>
              <a:rPr lang="en-US" dirty="0"/>
              <a:t>Pre-Advent </a:t>
            </a:r>
            <a:r>
              <a:rPr lang="en-US" dirty="0" smtClean="0"/>
              <a:t>Judgment</a:t>
            </a:r>
            <a:br>
              <a:rPr lang="en-US" dirty="0" smtClean="0"/>
            </a:br>
            <a:r>
              <a:rPr lang="en-US" dirty="0" smtClean="0"/>
              <a:t>of Doctor’s Records</a:t>
            </a:r>
            <a:endParaRPr lang="en-US" dirty="0"/>
          </a:p>
        </p:txBody>
      </p:sp>
      <p:sp>
        <p:nvSpPr>
          <p:cNvPr id="1454083" name="Rectangle 3"/>
          <p:cNvSpPr>
            <a:spLocks noGrp="1" noChangeArrowheads="1"/>
          </p:cNvSpPr>
          <p:nvPr>
            <p:ph type="body" idx="1"/>
          </p:nvPr>
        </p:nvSpPr>
        <p:spPr>
          <a:xfrm>
            <a:off x="457200" y="2057400"/>
            <a:ext cx="8229600" cy="4525963"/>
          </a:xfrm>
        </p:spPr>
        <p:txBody>
          <a:bodyPr/>
          <a:lstStyle/>
          <a:p>
            <a:r>
              <a:rPr lang="en-US"/>
              <a:t>Judged – properly to distinguish, decreed, determined, call in to question, decide</a:t>
            </a:r>
          </a:p>
          <a:p>
            <a:pPr>
              <a:buFontTx/>
              <a:buNone/>
            </a:pPr>
            <a:endParaRPr lang="en-US"/>
          </a:p>
          <a:p>
            <a:r>
              <a:rPr lang="en-US"/>
              <a:t>The worshipers of self belonged to Satan's kingdom. In their attitude toward Christ, all would show on which side they stood. And </a:t>
            </a:r>
            <a:r>
              <a:rPr lang="en-US" b="1"/>
              <a:t>thus everyone passes judgment on himself</a:t>
            </a:r>
            <a:r>
              <a:rPr lang="en-US"/>
              <a:t>.  {DA 57.3}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457200"/>
            <a:ext cx="7543800" cy="838200"/>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3 </a:t>
            </a:r>
            <a:r>
              <a:rPr lang="en-US" dirty="0"/>
              <a:t>Phases of Final </a:t>
            </a:r>
            <a:r>
              <a:rPr lang="en-US" dirty="0" smtClean="0"/>
              <a:t>Judgment</a:t>
            </a:r>
            <a:endParaRPr lang="en-US" dirty="0"/>
          </a:p>
        </p:txBody>
      </p:sp>
      <p:sp>
        <p:nvSpPr>
          <p:cNvPr id="8195" name="Rectangle 3"/>
          <p:cNvSpPr>
            <a:spLocks noGrp="1" noChangeArrowheads="1"/>
          </p:cNvSpPr>
          <p:nvPr>
            <p:ph type="body" idx="1"/>
          </p:nvPr>
        </p:nvSpPr>
        <p:spPr>
          <a:xfrm>
            <a:off x="457200" y="1719262"/>
            <a:ext cx="8229600" cy="5138737"/>
          </a:xfrm>
        </p:spPr>
        <p:txBody>
          <a:bodyPr/>
          <a:lstStyle/>
          <a:p>
            <a:pPr>
              <a:lnSpc>
                <a:spcPct val="80000"/>
              </a:lnSpc>
            </a:pPr>
            <a:r>
              <a:rPr lang="en-US" sz="2600" dirty="0"/>
              <a:t>We must all stand before the judgment seat of Christ, Rom </a:t>
            </a:r>
            <a:r>
              <a:rPr lang="en-US" sz="2600" dirty="0" smtClean="0"/>
              <a:t>14:10</a:t>
            </a:r>
            <a:endParaRPr lang="en-US" sz="2600" dirty="0"/>
          </a:p>
          <a:p>
            <a:pPr>
              <a:lnSpc>
                <a:spcPct val="80000"/>
              </a:lnSpc>
            </a:pPr>
            <a:r>
              <a:rPr lang="en-US" sz="2600" dirty="0"/>
              <a:t>1)  Determination </a:t>
            </a:r>
            <a:r>
              <a:rPr lang="en-US" sz="2600" dirty="0" smtClean="0"/>
              <a:t>if guilty of charges brought - before </a:t>
            </a:r>
            <a:r>
              <a:rPr lang="en-US" sz="2600" dirty="0"/>
              <a:t>the 2</a:t>
            </a:r>
            <a:r>
              <a:rPr lang="en-US" sz="2600" baseline="30000" dirty="0"/>
              <a:t>nd</a:t>
            </a:r>
            <a:r>
              <a:rPr lang="en-US" sz="2600" dirty="0"/>
              <a:t> Coming, Dan 	</a:t>
            </a:r>
            <a:r>
              <a:rPr lang="en-US" sz="2600" dirty="0" smtClean="0"/>
              <a:t>7:9,10-14; Heavenly beings verify the justice of God </a:t>
            </a:r>
            <a:endParaRPr lang="en-US" sz="2600" dirty="0"/>
          </a:p>
          <a:p>
            <a:pPr>
              <a:lnSpc>
                <a:spcPct val="80000"/>
              </a:lnSpc>
            </a:pPr>
            <a:r>
              <a:rPr lang="en-US" sz="2600" dirty="0"/>
              <a:t>2)  Determination at the 2</a:t>
            </a:r>
            <a:r>
              <a:rPr lang="en-US" sz="2600" baseline="30000" dirty="0"/>
              <a:t>nd</a:t>
            </a:r>
            <a:r>
              <a:rPr lang="en-US" sz="2600" dirty="0"/>
              <a:t> Coming, Mt 25:31-46 	(separation of sheep and goats</a:t>
            </a:r>
            <a:r>
              <a:rPr lang="en-US" sz="2600" dirty="0" smtClean="0"/>
              <a:t>), Dan 12:1,2; Michael stands up</a:t>
            </a:r>
            <a:endParaRPr lang="en-US" sz="2600" dirty="0"/>
          </a:p>
          <a:p>
            <a:pPr>
              <a:lnSpc>
                <a:spcPct val="80000"/>
              </a:lnSpc>
            </a:pPr>
            <a:r>
              <a:rPr lang="en-US" sz="2600" dirty="0"/>
              <a:t>3)  Determination after the 2</a:t>
            </a:r>
            <a:r>
              <a:rPr lang="en-US" sz="2600" baseline="30000" dirty="0"/>
              <a:t>nd</a:t>
            </a:r>
            <a:r>
              <a:rPr lang="en-US" sz="2600" dirty="0"/>
              <a:t> Coming</a:t>
            </a:r>
          </a:p>
          <a:p>
            <a:pPr>
              <a:lnSpc>
                <a:spcPct val="80000"/>
              </a:lnSpc>
              <a:buFont typeface="Wingdings" pitchFamily="2" charset="2"/>
              <a:buNone/>
            </a:pPr>
            <a:r>
              <a:rPr lang="en-US" sz="2600" dirty="0"/>
              <a:t>		a.  Saints examine the records during the 1000 	years, Rev 20:4; 1 </a:t>
            </a:r>
            <a:r>
              <a:rPr lang="en-US" sz="2600" dirty="0" err="1"/>
              <a:t>Cor</a:t>
            </a:r>
            <a:r>
              <a:rPr lang="en-US" sz="2600" dirty="0"/>
              <a:t> 6: </a:t>
            </a:r>
            <a:r>
              <a:rPr lang="en-US" sz="2600" dirty="0" smtClean="0"/>
              <a:t>2,3; </a:t>
            </a:r>
            <a:r>
              <a:rPr lang="en-US" sz="2600" dirty="0"/>
              <a:t>D</a:t>
            </a:r>
            <a:r>
              <a:rPr lang="en-US" sz="2600" dirty="0" smtClean="0"/>
              <a:t>an 7: 22,26,7 </a:t>
            </a:r>
            <a:endParaRPr lang="en-US" sz="2600" dirty="0"/>
          </a:p>
          <a:p>
            <a:pPr>
              <a:lnSpc>
                <a:spcPct val="80000"/>
              </a:lnSpc>
              <a:buFont typeface="Wingdings" pitchFamily="2" charset="2"/>
              <a:buNone/>
            </a:pPr>
            <a:r>
              <a:rPr lang="en-US" sz="2600" dirty="0"/>
              <a:t>		b.  Wages to the unsaved, after 1000 years, Rev 	20:12-15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7813"/>
            <a:ext cx="8229600" cy="865187"/>
          </a:xfrm>
        </p:spPr>
        <p:txBody>
          <a:bodyPr/>
          <a:lstStyle/>
          <a:p>
            <a:r>
              <a:rPr lang="en-US" dirty="0" smtClean="0"/>
              <a:t>Judgment before 2</a:t>
            </a:r>
            <a:r>
              <a:rPr lang="en-US" baseline="30000" dirty="0" smtClean="0"/>
              <a:t>nd</a:t>
            </a:r>
            <a:r>
              <a:rPr lang="en-US" dirty="0" smtClean="0"/>
              <a:t> Coming</a:t>
            </a:r>
            <a:endParaRPr lang="en-US" dirty="0"/>
          </a:p>
        </p:txBody>
      </p:sp>
      <p:sp>
        <p:nvSpPr>
          <p:cNvPr id="15363" name="Rectangle 3"/>
          <p:cNvSpPr>
            <a:spLocks noGrp="1" noChangeArrowheads="1"/>
          </p:cNvSpPr>
          <p:nvPr>
            <p:ph type="body" idx="1"/>
          </p:nvPr>
        </p:nvSpPr>
        <p:spPr>
          <a:xfrm>
            <a:off x="0" y="1295400"/>
            <a:ext cx="9144000" cy="5562600"/>
          </a:xfrm>
        </p:spPr>
        <p:txBody>
          <a:bodyPr/>
          <a:lstStyle/>
          <a:p>
            <a:r>
              <a:rPr lang="en-US" sz="2800" dirty="0"/>
              <a:t>Rev 22:12, Reward is with God.  When would those rewards have been determined?</a:t>
            </a:r>
          </a:p>
          <a:p>
            <a:r>
              <a:rPr lang="en-US" sz="2800" dirty="0"/>
              <a:t>Could it be that it is for the benefit of the universe – God answering Satan’s charges? Like in Zech 3.  Satan is portrayed as the accuser, Rev 12:10. </a:t>
            </a:r>
          </a:p>
          <a:p>
            <a:r>
              <a:rPr lang="en-US" sz="2800" dirty="0"/>
              <a:t>The parable of the wedding gives an idea of inspection to see who had on the wedding garment, Mt 22:1-14, focus on verses 11,12.  (What is the </a:t>
            </a:r>
            <a:r>
              <a:rPr lang="en-US" sz="2800" dirty="0" smtClean="0"/>
              <a:t>‘put on’ garment</a:t>
            </a:r>
            <a:r>
              <a:rPr lang="en-US" sz="2800" dirty="0"/>
              <a:t>? Eph 4:24; Col 3:10,12; Zech </a:t>
            </a:r>
            <a:r>
              <a:rPr lang="en-US" sz="2800" dirty="0" smtClean="0"/>
              <a:t>3:4; 2 </a:t>
            </a:r>
            <a:r>
              <a:rPr lang="en-US" sz="2800" dirty="0" err="1" smtClean="0"/>
              <a:t>Chron</a:t>
            </a:r>
            <a:r>
              <a:rPr lang="en-US" sz="2800" dirty="0" smtClean="0"/>
              <a:t> 4:41). </a:t>
            </a:r>
            <a:endParaRPr lang="en-US" sz="2800" dirty="0"/>
          </a:p>
          <a:p>
            <a:r>
              <a:rPr lang="en-US" sz="2800" dirty="0"/>
              <a:t>So we have a scene of God opening books and judgment being set, </a:t>
            </a:r>
            <a:r>
              <a:rPr lang="en-US" sz="2800" b="1" u="sng" dirty="0"/>
              <a:t>Dan 7:9,10</a:t>
            </a:r>
            <a:r>
              <a:rPr lang="en-US" sz="2800"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443842" name="Rectangle 2"/>
          <p:cNvSpPr>
            <a:spLocks noGrp="1" noChangeArrowheads="1"/>
          </p:cNvSpPr>
          <p:nvPr>
            <p:ph type="title"/>
          </p:nvPr>
        </p:nvSpPr>
        <p:spPr>
          <a:xfrm>
            <a:off x="457200" y="277814"/>
            <a:ext cx="8229600" cy="788987"/>
          </a:xfrm>
        </p:spPr>
        <p:txBody>
          <a:bodyPr/>
          <a:lstStyle/>
          <a:p>
            <a:r>
              <a:rPr lang="en-US" sz="4000" b="1" dirty="0">
                <a:solidFill>
                  <a:schemeClr val="bg2"/>
                </a:solidFill>
              </a:rPr>
              <a:t>Advocate </a:t>
            </a:r>
            <a:br>
              <a:rPr lang="en-US" sz="4000" b="1" dirty="0">
                <a:solidFill>
                  <a:schemeClr val="bg2"/>
                </a:solidFill>
              </a:rPr>
            </a:br>
            <a:r>
              <a:rPr lang="en-US" sz="4000" b="1" dirty="0">
                <a:solidFill>
                  <a:schemeClr val="bg2"/>
                </a:solidFill>
              </a:rPr>
              <a:t>Who Condemns?</a:t>
            </a:r>
          </a:p>
        </p:txBody>
      </p:sp>
      <p:sp>
        <p:nvSpPr>
          <p:cNvPr id="1443843" name="Rectangle 3"/>
          <p:cNvSpPr>
            <a:spLocks noGrp="1" noChangeArrowheads="1"/>
          </p:cNvSpPr>
          <p:nvPr>
            <p:ph type="body" idx="1"/>
          </p:nvPr>
        </p:nvSpPr>
        <p:spPr>
          <a:xfrm>
            <a:off x="0" y="1524000"/>
            <a:ext cx="9144000" cy="5562600"/>
          </a:xfrm>
        </p:spPr>
        <p:txBody>
          <a:bodyPr/>
          <a:lstStyle/>
          <a:p>
            <a:r>
              <a:rPr lang="en-US" sz="2800" b="1" dirty="0"/>
              <a:t>Rom 8:1 No condemnation in Christ</a:t>
            </a:r>
          </a:p>
          <a:p>
            <a:r>
              <a:rPr lang="en-US" sz="2800" b="1" dirty="0" err="1"/>
              <a:t>Jn</a:t>
            </a:r>
            <a:r>
              <a:rPr lang="en-US" sz="2800" b="1" dirty="0"/>
              <a:t> 3:17,18  sent not His Son to condemn</a:t>
            </a:r>
          </a:p>
          <a:p>
            <a:r>
              <a:rPr lang="en-US" sz="2800" b="1" dirty="0"/>
              <a:t>Rom 8:34  not Christ who condemns, but intercedes</a:t>
            </a:r>
          </a:p>
          <a:p>
            <a:r>
              <a:rPr lang="en-US" sz="2800" b="1" dirty="0"/>
              <a:t>Rom 8:3 Christ condemned sin in the flesh</a:t>
            </a:r>
          </a:p>
          <a:p>
            <a:r>
              <a:rPr lang="en-US" sz="2800" b="1" dirty="0"/>
              <a:t>1 Tim 3:6 condemnation of the devil</a:t>
            </a:r>
          </a:p>
          <a:p>
            <a:r>
              <a:rPr lang="en-US" sz="2800" b="1" dirty="0"/>
              <a:t>Zech 3:1 Satan resists or accuses</a:t>
            </a:r>
          </a:p>
          <a:p>
            <a:r>
              <a:rPr lang="en-US" sz="2800" b="1" dirty="0"/>
              <a:t>Rev 12:10 Satan, the accuser of the brethren</a:t>
            </a:r>
          </a:p>
          <a:p>
            <a:r>
              <a:rPr lang="en-US" sz="2800" b="1" dirty="0"/>
              <a:t>Rom 4:15  Because the law </a:t>
            </a:r>
            <a:r>
              <a:rPr lang="en-US" sz="2800" b="1" dirty="0" err="1"/>
              <a:t>worketh</a:t>
            </a:r>
            <a:r>
              <a:rPr lang="en-US" sz="2800" b="1" dirty="0"/>
              <a:t> wrath: for where no law is, </a:t>
            </a:r>
            <a:r>
              <a:rPr lang="en-US" sz="2800" b="1" i="1" dirty="0"/>
              <a:t>there is</a:t>
            </a:r>
            <a:r>
              <a:rPr lang="en-US" sz="2800" b="1" dirty="0"/>
              <a:t> no transgression. </a:t>
            </a:r>
          </a:p>
          <a:p>
            <a:endParaRPr lang="en-US" sz="28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3500"/>
              <a:t>One, Ancient in Days, Dan 7:9,13,22; Ps 90:2;104:2; Ez 1; Is 6</a:t>
            </a:r>
          </a:p>
        </p:txBody>
      </p:sp>
      <p:sp>
        <p:nvSpPr>
          <p:cNvPr id="17411" name="Rectangle 3"/>
          <p:cNvSpPr>
            <a:spLocks noGrp="1" noChangeArrowheads="1"/>
          </p:cNvSpPr>
          <p:nvPr>
            <p:ph type="body" idx="1"/>
          </p:nvPr>
        </p:nvSpPr>
        <p:spPr>
          <a:xfrm>
            <a:off x="0" y="1676400"/>
            <a:ext cx="9144000" cy="5181600"/>
          </a:xfrm>
        </p:spPr>
        <p:txBody>
          <a:bodyPr/>
          <a:lstStyle/>
          <a:p>
            <a:pPr>
              <a:lnSpc>
                <a:spcPct val="80000"/>
              </a:lnSpc>
            </a:pPr>
            <a:r>
              <a:rPr lang="en-US" sz="2600"/>
              <a:t>I beheld till the thrones were cast down, and the </a:t>
            </a:r>
            <a:r>
              <a:rPr lang="en-US" sz="2600" b="1">
                <a:solidFill>
                  <a:srgbClr val="33CCFF"/>
                </a:solidFill>
              </a:rPr>
              <a:t>Ancient of Days</a:t>
            </a:r>
            <a:r>
              <a:rPr lang="en-US" sz="2600"/>
              <a:t> did sit, whose garment was white as snow, and the hair of his head like the pure wool: his throne was like the fiery flame, and his wheels as burning fire. </a:t>
            </a:r>
          </a:p>
          <a:p>
            <a:pPr>
              <a:lnSpc>
                <a:spcPct val="80000"/>
              </a:lnSpc>
            </a:pPr>
            <a:r>
              <a:rPr lang="en-US" sz="2600"/>
              <a:t>A fiery stream issued and came forth from before him: thousand thousands ministered unto him, and ten thousand times ten thousand stood before him: the </a:t>
            </a:r>
            <a:r>
              <a:rPr lang="en-US" sz="2600" i="1"/>
              <a:t>judgment was set, and the books were opened</a:t>
            </a:r>
            <a:r>
              <a:rPr lang="en-US" sz="2600"/>
              <a:t>.</a:t>
            </a:r>
          </a:p>
          <a:p>
            <a:pPr>
              <a:lnSpc>
                <a:spcPct val="80000"/>
              </a:lnSpc>
            </a:pPr>
            <a:r>
              <a:rPr lang="en-US" sz="2600"/>
              <a:t>I saw in the night visions, and, behold, one like the Son of man came with the clouds of heaven, and came to the </a:t>
            </a:r>
            <a:r>
              <a:rPr lang="en-US" sz="2600" b="1">
                <a:solidFill>
                  <a:srgbClr val="33CCFF"/>
                </a:solidFill>
              </a:rPr>
              <a:t>Ancient of Days</a:t>
            </a:r>
            <a:r>
              <a:rPr lang="en-US" sz="2600"/>
              <a:t>, and they brought him near before him. GC 426,480</a:t>
            </a:r>
          </a:p>
          <a:p>
            <a:pPr>
              <a:lnSpc>
                <a:spcPct val="80000"/>
              </a:lnSpc>
            </a:pPr>
            <a:r>
              <a:rPr lang="en-US" sz="2600"/>
              <a:t>…Until the </a:t>
            </a:r>
            <a:r>
              <a:rPr lang="en-US" sz="2600" b="1">
                <a:solidFill>
                  <a:srgbClr val="33CCFF"/>
                </a:solidFill>
              </a:rPr>
              <a:t>Ancient of Days</a:t>
            </a:r>
            <a:r>
              <a:rPr lang="en-US" sz="2600"/>
              <a:t> came, and judgment was given to the saints of the most High; and the time came that the saints possessed the kingdom.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7813"/>
            <a:ext cx="8229600" cy="941387"/>
          </a:xfrm>
        </p:spPr>
        <p:txBody>
          <a:bodyPr/>
          <a:lstStyle/>
          <a:p>
            <a:r>
              <a:rPr lang="en-US"/>
              <a:t>Judgment, 2</a:t>
            </a:r>
          </a:p>
        </p:txBody>
      </p:sp>
      <p:sp>
        <p:nvSpPr>
          <p:cNvPr id="19459" name="Rectangle 3"/>
          <p:cNvSpPr>
            <a:spLocks noGrp="1" noChangeArrowheads="1"/>
          </p:cNvSpPr>
          <p:nvPr>
            <p:ph type="body" idx="1"/>
          </p:nvPr>
        </p:nvSpPr>
        <p:spPr>
          <a:xfrm>
            <a:off x="228600" y="1295400"/>
            <a:ext cx="8915400" cy="5562600"/>
          </a:xfrm>
        </p:spPr>
        <p:txBody>
          <a:bodyPr/>
          <a:lstStyle/>
          <a:p>
            <a:r>
              <a:rPr lang="en-US" dirty="0"/>
              <a:t>God has to show who the genuine believers are.</a:t>
            </a:r>
          </a:p>
          <a:p>
            <a:r>
              <a:rPr lang="en-US" dirty="0"/>
              <a:t>Paul wants to be ‘found’ in Him, Phil 3:9.  He also states that a crown of righteousness will be given to him at that day, and to all who look for His coming.  When is it determined who will get those crowns?</a:t>
            </a:r>
          </a:p>
          <a:p>
            <a:r>
              <a:rPr lang="en-US" dirty="0"/>
              <a:t>At some point, God says in Rev 14:7 that the hour of His judgment IS come.  When did it commence</a:t>
            </a:r>
            <a:r>
              <a:rPr lang="en-US" dirty="0" smtClean="0"/>
              <a:t>? Him judging or universe judging Him?</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7813"/>
            <a:ext cx="8229600" cy="941387"/>
          </a:xfrm>
        </p:spPr>
        <p:txBody>
          <a:bodyPr/>
          <a:lstStyle/>
          <a:p>
            <a:r>
              <a:rPr lang="en-US"/>
              <a:t>Judgment,3</a:t>
            </a:r>
          </a:p>
        </p:txBody>
      </p:sp>
      <p:sp>
        <p:nvSpPr>
          <p:cNvPr id="20483" name="Rectangle 3"/>
          <p:cNvSpPr>
            <a:spLocks noGrp="1" noChangeArrowheads="1"/>
          </p:cNvSpPr>
          <p:nvPr>
            <p:ph type="body" idx="1"/>
          </p:nvPr>
        </p:nvSpPr>
        <p:spPr>
          <a:xfrm>
            <a:off x="0" y="1295400"/>
            <a:ext cx="9144000" cy="5562600"/>
          </a:xfrm>
        </p:spPr>
        <p:txBody>
          <a:bodyPr/>
          <a:lstStyle/>
          <a:p>
            <a:r>
              <a:rPr lang="en-US"/>
              <a:t>Acts 3:19-21 talks about sins being blotted out.  This occurred on the Day of Atonement, Lev 16:29, 30. </a:t>
            </a:r>
          </a:p>
          <a:p>
            <a:r>
              <a:rPr lang="en-US"/>
              <a:t>1 Thes discusses a line drawn between the righteous and the wicked.  When will this be determined?</a:t>
            </a:r>
          </a:p>
          <a:p>
            <a:r>
              <a:rPr lang="en-US"/>
              <a:t>Rev 11:18,19 talks about nations being angry during judgment.</a:t>
            </a:r>
          </a:p>
          <a:p>
            <a:r>
              <a:rPr lang="en-US"/>
              <a:t>Acts 24:25 Paul talked to Felix of judgment to come.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p:txBody>
          <a:bodyPr/>
          <a:lstStyle/>
          <a:p>
            <a:r>
              <a:rPr lang="en-US" dirty="0" smtClean="0"/>
              <a:t>Desmond Ford Disagreement</a:t>
            </a:r>
            <a:endParaRPr lang="en-US" dirty="0"/>
          </a:p>
        </p:txBody>
      </p:sp>
      <p:sp>
        <p:nvSpPr>
          <p:cNvPr id="1130499" name="Rectangle 3"/>
          <p:cNvSpPr>
            <a:spLocks noGrp="1" noChangeArrowheads="1"/>
          </p:cNvSpPr>
          <p:nvPr>
            <p:ph type="body" idx="1"/>
          </p:nvPr>
        </p:nvSpPr>
        <p:spPr/>
        <p:txBody>
          <a:bodyPr/>
          <a:lstStyle/>
          <a:p>
            <a:r>
              <a:rPr lang="en-US" dirty="0" smtClean="0"/>
              <a:t>Ford saw the fear caused by the notion of a heavenly investigation into the deeds of every human being, preceding the close of probation and the Second Advent. The doctrine, Ford observed, caused many Adventists to question their standing with God, and to doubt whether they were fit to be saved. For Ford, this uncertainty was incompatible with the Gospel.</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Judgment, 4</a:t>
            </a:r>
          </a:p>
        </p:txBody>
      </p:sp>
      <p:sp>
        <p:nvSpPr>
          <p:cNvPr id="21507" name="Rectangle 3"/>
          <p:cNvSpPr>
            <a:spLocks noGrp="1" noChangeArrowheads="1"/>
          </p:cNvSpPr>
          <p:nvPr>
            <p:ph type="body" idx="1"/>
          </p:nvPr>
        </p:nvSpPr>
        <p:spPr/>
        <p:txBody>
          <a:bodyPr/>
          <a:lstStyle/>
          <a:p>
            <a:r>
              <a:rPr lang="en-US"/>
              <a:t>Rev 20:12 people are judged by what is written in the books; and are judged according to their works, v 13 </a:t>
            </a:r>
          </a:p>
          <a:p>
            <a:r>
              <a:rPr lang="en-US"/>
              <a:t>Peter tells us in 1 Pet 4:17 that judgment begins with the righteous.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Saints </a:t>
            </a:r>
            <a:r>
              <a:rPr lang="en-US" dirty="0" smtClean="0"/>
              <a:t>Judge </a:t>
            </a:r>
            <a:br>
              <a:rPr lang="en-US" dirty="0" smtClean="0"/>
            </a:br>
            <a:r>
              <a:rPr lang="en-US" dirty="0" smtClean="0"/>
              <a:t>during 1000 years</a:t>
            </a:r>
            <a:endParaRPr lang="en-US" dirty="0"/>
          </a:p>
        </p:txBody>
      </p:sp>
      <p:sp>
        <p:nvSpPr>
          <p:cNvPr id="34819" name="Rectangle 3"/>
          <p:cNvSpPr>
            <a:spLocks noGrp="1" noChangeArrowheads="1"/>
          </p:cNvSpPr>
          <p:nvPr>
            <p:ph type="body" idx="1"/>
          </p:nvPr>
        </p:nvSpPr>
        <p:spPr>
          <a:xfrm>
            <a:off x="2438400" y="1600200"/>
            <a:ext cx="6705600" cy="5257800"/>
          </a:xfrm>
        </p:spPr>
        <p:txBody>
          <a:bodyPr/>
          <a:lstStyle/>
          <a:p>
            <a:r>
              <a:rPr lang="en-US" dirty="0"/>
              <a:t>Mt 19:28 – sit on 12 thrones judging the 12 tribes of Israel.</a:t>
            </a:r>
          </a:p>
          <a:p>
            <a:r>
              <a:rPr lang="en-US" dirty="0"/>
              <a:t>1 </a:t>
            </a:r>
            <a:r>
              <a:rPr lang="en-US" dirty="0" err="1"/>
              <a:t>Cor</a:t>
            </a:r>
            <a:r>
              <a:rPr lang="en-US" dirty="0"/>
              <a:t> 6:2 - Do ye not know that the saints shall judge the world? and if the world shall be judged by you, are ye unworthy to judge the smallest matters?</a:t>
            </a:r>
          </a:p>
          <a:p>
            <a:r>
              <a:rPr lang="en-US" dirty="0"/>
              <a:t>Rev 20:4 – those on throne given authority to judge.</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370" name="Rectangle 2"/>
          <p:cNvSpPr>
            <a:spLocks noGrp="1" noRot="1" noChangeArrowheads="1"/>
          </p:cNvSpPr>
          <p:nvPr>
            <p:ph type="title"/>
          </p:nvPr>
        </p:nvSpPr>
        <p:spPr/>
        <p:txBody>
          <a:bodyPr/>
          <a:lstStyle/>
          <a:p>
            <a:r>
              <a:rPr lang="en-US"/>
              <a:t>Scenes in Panorama</a:t>
            </a:r>
          </a:p>
        </p:txBody>
      </p:sp>
      <p:sp>
        <p:nvSpPr>
          <p:cNvPr id="1466371" name="Rectangle 3"/>
          <p:cNvSpPr>
            <a:spLocks noGrp="1" noRot="1" noChangeArrowheads="1"/>
          </p:cNvSpPr>
          <p:nvPr>
            <p:ph type="body" idx="1"/>
          </p:nvPr>
        </p:nvSpPr>
        <p:spPr>
          <a:xfrm>
            <a:off x="301625" y="1600200"/>
            <a:ext cx="8842375" cy="5257800"/>
          </a:xfrm>
        </p:spPr>
        <p:txBody>
          <a:bodyPr/>
          <a:lstStyle/>
          <a:p>
            <a:pPr>
              <a:lnSpc>
                <a:spcPct val="90000"/>
              </a:lnSpc>
            </a:pPr>
            <a:r>
              <a:rPr lang="en-US" sz="2800" dirty="0"/>
              <a:t> Each one in the day of </a:t>
            </a:r>
            <a:r>
              <a:rPr lang="en-US" sz="2800" b="1" u="sng" dirty="0"/>
              <a:t>investigative Judgment </a:t>
            </a:r>
            <a:r>
              <a:rPr lang="en-US" sz="2800" dirty="0"/>
              <a:t>will stand in character as he really is; he will render an individual account to God. Every word uttered, every departure from integrity, every action that sullies the soul, will be weighed in the balances of the sanctuary. Memory will be true and vivid in condemnation of the guilty one, who in that day is found wanting. </a:t>
            </a:r>
            <a:r>
              <a:rPr lang="en-US" sz="2800" b="1" dirty="0"/>
              <a:t>The mind</a:t>
            </a:r>
            <a:r>
              <a:rPr lang="en-US" sz="2800" dirty="0"/>
              <a:t> will recall all the thoughts and acts of the past; the whole life will come in </a:t>
            </a:r>
            <a:r>
              <a:rPr lang="en-US" sz="2800" b="1" i="1" u="sng" dirty="0"/>
              <a:t>review like the scenes in a panorama</a:t>
            </a:r>
            <a:r>
              <a:rPr lang="en-US" sz="2800" dirty="0"/>
              <a:t>. Thus every one will be condemned or acquitted out of his </a:t>
            </a:r>
            <a:r>
              <a:rPr lang="en-US" sz="2800" b="1" i="1" dirty="0"/>
              <a:t>own mouth</a:t>
            </a:r>
            <a:r>
              <a:rPr lang="en-US" sz="2800" dirty="0"/>
              <a:t>, and the righteousness of God will be vindicated.  {RH, November 4, 1884 par. 11}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914400"/>
          </a:xfrm>
        </p:spPr>
        <p:txBody>
          <a:bodyPr/>
          <a:lstStyle/>
          <a:p>
            <a:r>
              <a:rPr lang="en-US" dirty="0" smtClean="0"/>
              <a:t>God on Trial</a:t>
            </a:r>
            <a:endParaRPr lang="en-US" dirty="0"/>
          </a:p>
        </p:txBody>
      </p:sp>
      <p:sp>
        <p:nvSpPr>
          <p:cNvPr id="3" name="Content Placeholder 2"/>
          <p:cNvSpPr>
            <a:spLocks noGrp="1"/>
          </p:cNvSpPr>
          <p:nvPr>
            <p:ph idx="1"/>
          </p:nvPr>
        </p:nvSpPr>
        <p:spPr>
          <a:xfrm>
            <a:off x="301625" y="1371600"/>
            <a:ext cx="8540750" cy="5486400"/>
          </a:xfrm>
        </p:spPr>
        <p:txBody>
          <a:bodyPr/>
          <a:lstStyle/>
          <a:p>
            <a:r>
              <a:rPr lang="en-US" dirty="0" smtClean="0"/>
              <a:t>God is on trial through the end!</a:t>
            </a:r>
          </a:p>
          <a:p>
            <a:r>
              <a:rPr lang="en-US" dirty="0" smtClean="0"/>
              <a:t>Trust is expressed by the redeemed standing by the Sea of Glass, singing – </a:t>
            </a:r>
          </a:p>
          <a:p>
            <a:r>
              <a:rPr lang="en-US" dirty="0" smtClean="0"/>
              <a:t>Great and </a:t>
            </a:r>
            <a:r>
              <a:rPr lang="en-US" dirty="0" smtClean="0"/>
              <a:t>marvelous </a:t>
            </a:r>
            <a:r>
              <a:rPr lang="en-US" dirty="0" smtClean="0"/>
              <a:t>are thy works, Lord God Almighty; just and true are thy ways, thou King of saints</a:t>
            </a:r>
            <a:r>
              <a:rPr lang="en-US" dirty="0" smtClean="0"/>
              <a:t>.  </a:t>
            </a:r>
            <a:r>
              <a:rPr lang="en-US" dirty="0" smtClean="0"/>
              <a:t>Who shall not fear thee, O Lord, and glorify thy name? for thou only art holy: for all nations shall come and worship before thee; for thy judgments are made </a:t>
            </a:r>
            <a:r>
              <a:rPr lang="en-US" i="1" dirty="0" smtClean="0"/>
              <a:t>manifest. </a:t>
            </a:r>
            <a:r>
              <a:rPr lang="en-US" i="1" dirty="0" smtClean="0"/>
              <a:t>Rev 15:3,4</a:t>
            </a:r>
            <a:endParaRPr lang="en-US" i="1"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1534978" name="Rectangle 2"/>
          <p:cNvSpPr>
            <a:spLocks noGrp="1" noChangeArrowheads="1"/>
          </p:cNvSpPr>
          <p:nvPr>
            <p:ph type="title"/>
          </p:nvPr>
        </p:nvSpPr>
        <p:spPr>
          <a:xfrm>
            <a:off x="533400" y="0"/>
            <a:ext cx="7543800" cy="1981200"/>
          </a:xfrm>
        </p:spPr>
        <p:txBody>
          <a:bodyPr/>
          <a:lstStyle/>
          <a:p>
            <a:r>
              <a:rPr lang="en-US" sz="3200">
                <a:solidFill>
                  <a:srgbClr val="EEF327"/>
                </a:solidFill>
              </a:rPr>
              <a:t>What Happened in 1844?</a:t>
            </a:r>
            <a:br>
              <a:rPr lang="en-US" sz="3200">
                <a:solidFill>
                  <a:srgbClr val="EEF327"/>
                </a:solidFill>
              </a:rPr>
            </a:br>
            <a:r>
              <a:rPr lang="en-US" sz="3200">
                <a:solidFill>
                  <a:srgbClr val="EEF327"/>
                </a:solidFill>
              </a:rPr>
              <a:t>Eschatalogical Day of Atonement </a:t>
            </a:r>
            <a:r>
              <a:rPr lang="en-US" sz="3200">
                <a:solidFill>
                  <a:srgbClr val="EEF327"/>
                </a:solidFill>
                <a:sym typeface="Wingdings" pitchFamily="2" charset="2"/>
              </a:rPr>
              <a:t>  (seal of God, marriage) GC 425-430</a:t>
            </a:r>
            <a:endParaRPr lang="en-US" sz="3200">
              <a:solidFill>
                <a:srgbClr val="EEF327"/>
              </a:solidFill>
            </a:endParaRPr>
          </a:p>
        </p:txBody>
      </p:sp>
      <p:sp>
        <p:nvSpPr>
          <p:cNvPr id="1534979" name="Rectangle 3"/>
          <p:cNvSpPr>
            <a:spLocks noGrp="1" noChangeArrowheads="1"/>
          </p:cNvSpPr>
          <p:nvPr>
            <p:ph type="body" idx="1"/>
          </p:nvPr>
        </p:nvSpPr>
        <p:spPr>
          <a:xfrm>
            <a:off x="304800" y="2446338"/>
            <a:ext cx="8229600" cy="4411662"/>
          </a:xfrm>
        </p:spPr>
        <p:txBody>
          <a:bodyPr/>
          <a:lstStyle/>
          <a:p>
            <a:pPr>
              <a:lnSpc>
                <a:spcPct val="90000"/>
              </a:lnSpc>
            </a:pPr>
            <a:r>
              <a:rPr lang="en-US" sz="2400">
                <a:solidFill>
                  <a:srgbClr val="EEF327"/>
                </a:solidFill>
              </a:rPr>
              <a:t>New duties of the High Priest revealed, 425.  The Savior’s change in ministration, 427</a:t>
            </a:r>
          </a:p>
          <a:p>
            <a:pPr>
              <a:lnSpc>
                <a:spcPct val="90000"/>
              </a:lnSpc>
            </a:pPr>
            <a:r>
              <a:rPr lang="en-US" sz="2400">
                <a:solidFill>
                  <a:srgbClr val="EEF327"/>
                </a:solidFill>
              </a:rPr>
              <a:t>Grace of God and diligent effort – conquerors in the battle with evil. 425 (surrender of self to God)</a:t>
            </a:r>
          </a:p>
          <a:p>
            <a:pPr>
              <a:lnSpc>
                <a:spcPct val="90000"/>
              </a:lnSpc>
            </a:pPr>
            <a:r>
              <a:rPr lang="en-US" sz="2400">
                <a:solidFill>
                  <a:srgbClr val="EEF327"/>
                </a:solidFill>
              </a:rPr>
              <a:t>Robes made spotless and characters purified from sin by the life blood. 425</a:t>
            </a:r>
          </a:p>
          <a:p>
            <a:pPr>
              <a:lnSpc>
                <a:spcPct val="90000"/>
              </a:lnSpc>
            </a:pPr>
            <a:r>
              <a:rPr lang="en-US" sz="2400">
                <a:solidFill>
                  <a:srgbClr val="EEF327"/>
                </a:solidFill>
              </a:rPr>
              <a:t>Purified in Refiner’s fire 425</a:t>
            </a:r>
          </a:p>
          <a:p>
            <a:pPr>
              <a:lnSpc>
                <a:spcPct val="90000"/>
              </a:lnSpc>
            </a:pPr>
            <a:r>
              <a:rPr lang="en-US" sz="2400">
                <a:solidFill>
                  <a:srgbClr val="EEF327"/>
                </a:solidFill>
              </a:rPr>
              <a:t>Married to Christ (one flesh! Partakers of Divine nature) 426,7,8</a:t>
            </a:r>
          </a:p>
          <a:p>
            <a:pPr>
              <a:lnSpc>
                <a:spcPct val="90000"/>
              </a:lnSpc>
            </a:pPr>
            <a:r>
              <a:rPr lang="en-US" sz="2400">
                <a:solidFill>
                  <a:srgbClr val="EEF327"/>
                </a:solidFill>
              </a:rPr>
              <a:t>Day of Atonement was type of what to happen 429,30,31</a:t>
            </a:r>
          </a:p>
          <a:p>
            <a:pPr>
              <a:lnSpc>
                <a:spcPct val="90000"/>
              </a:lnSpc>
            </a:pPr>
            <a:r>
              <a:rPr lang="en-US" sz="2400">
                <a:solidFill>
                  <a:srgbClr val="EEF327"/>
                </a:solidFill>
              </a:rPr>
              <a:t>Characters are examined, determination of who prepared for the kingdom. 428</a:t>
            </a:r>
            <a:endParaRPr lang="en-US" sz="2100">
              <a:solidFill>
                <a:srgbClr val="EEF327"/>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2" name="Rectangle 2"/>
          <p:cNvSpPr>
            <a:spLocks noGrp="1" noChangeArrowheads="1"/>
          </p:cNvSpPr>
          <p:nvPr>
            <p:ph type="title"/>
          </p:nvPr>
        </p:nvSpPr>
        <p:spPr/>
        <p:txBody>
          <a:bodyPr/>
          <a:lstStyle/>
          <a:p>
            <a:r>
              <a:rPr lang="en-US"/>
              <a:t>Experience of Final Generation</a:t>
            </a:r>
            <a:br>
              <a:rPr lang="en-US"/>
            </a:br>
            <a:r>
              <a:rPr lang="en-US"/>
              <a:t>The Prophetic Message!</a:t>
            </a:r>
          </a:p>
        </p:txBody>
      </p:sp>
      <p:sp>
        <p:nvSpPr>
          <p:cNvPr id="1479683" name="Rectangle 3"/>
          <p:cNvSpPr>
            <a:spLocks noGrp="1" noChangeArrowheads="1"/>
          </p:cNvSpPr>
          <p:nvPr>
            <p:ph type="body" idx="1"/>
          </p:nvPr>
        </p:nvSpPr>
        <p:spPr>
          <a:xfrm>
            <a:off x="381000" y="1719263"/>
            <a:ext cx="8763000" cy="5138737"/>
          </a:xfrm>
        </p:spPr>
        <p:txBody>
          <a:bodyPr/>
          <a:lstStyle/>
          <a:p>
            <a:pPr>
              <a:lnSpc>
                <a:spcPct val="90000"/>
              </a:lnSpc>
            </a:pPr>
            <a:r>
              <a:rPr lang="en-US" sz="2600"/>
              <a:t>Those who are living upon the earth when the intercession of Christ shall cease in the sanctuary above are to stand in the sight of a holy God without a mediator. Their robes must be spotless, their characters must be purified from sin by the blood of sprinkling. Through the grace of God and their own diligent effort they must be conquerors in the battle with evil. While the investigative judgment is going forward in heaven, while the sins of penitent believers are being removed from the sanctuary, there is to be a </a:t>
            </a:r>
            <a:r>
              <a:rPr lang="en-US" sz="2600" b="1" u="sng"/>
              <a:t>special work of purification, of putting away of sin, among God's people upon earth.</a:t>
            </a:r>
            <a:r>
              <a:rPr lang="en-US" sz="2600"/>
              <a:t> This work is more clearly presented in the messages of Revelation 14.  {GC 425.1}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Rectangle 2"/>
          <p:cNvSpPr>
            <a:spLocks noGrp="1" noChangeArrowheads="1"/>
          </p:cNvSpPr>
          <p:nvPr>
            <p:ph type="title"/>
          </p:nvPr>
        </p:nvSpPr>
        <p:spPr/>
        <p:txBody>
          <a:bodyPr/>
          <a:lstStyle/>
          <a:p>
            <a:endParaRPr lang="en-US"/>
          </a:p>
        </p:txBody>
      </p:sp>
      <p:sp>
        <p:nvSpPr>
          <p:cNvPr id="1480707" name="Rectangle 3"/>
          <p:cNvSpPr>
            <a:spLocks noGrp="1" noChangeArrowheads="1"/>
          </p:cNvSpPr>
          <p:nvPr>
            <p:ph type="body" idx="1"/>
          </p:nvPr>
        </p:nvSpPr>
        <p:spPr/>
        <p:txBody>
          <a:bodyPr/>
          <a:lstStyle/>
          <a:p>
            <a:r>
              <a:rPr lang="en-US"/>
              <a:t>When our earthly labors are ended, and Christ shall come for His faithful children, we shall then shine forth as the sun in the kingdom of our Father. But before that time shall come, everything that is </a:t>
            </a:r>
            <a:r>
              <a:rPr lang="en-US" b="1" u="sng"/>
              <a:t>imperfect in us will have been seen and put away</a:t>
            </a:r>
            <a:r>
              <a:rPr lang="en-US"/>
              <a:t>. All envy and jealousy and evil surmising and every selfish plan will have been banished from the life.--Letter 416, 1907.  {3SM 427.1}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4338" name="Rectangle 2"/>
          <p:cNvSpPr>
            <a:spLocks noGrp="1" noChangeArrowheads="1"/>
          </p:cNvSpPr>
          <p:nvPr>
            <p:ph type="title"/>
          </p:nvPr>
        </p:nvSpPr>
        <p:spPr/>
        <p:txBody>
          <a:bodyPr/>
          <a:lstStyle/>
          <a:p>
            <a:r>
              <a:rPr lang="en-US"/>
              <a:t>The Final Generation</a:t>
            </a:r>
          </a:p>
        </p:txBody>
      </p:sp>
      <p:sp>
        <p:nvSpPr>
          <p:cNvPr id="1294339" name="Rectangle 3"/>
          <p:cNvSpPr>
            <a:spLocks noGrp="1" noChangeArrowheads="1"/>
          </p:cNvSpPr>
          <p:nvPr>
            <p:ph type="body" idx="1"/>
          </p:nvPr>
        </p:nvSpPr>
        <p:spPr>
          <a:xfrm>
            <a:off x="609600" y="2017713"/>
            <a:ext cx="8345488" cy="4383087"/>
          </a:xfrm>
        </p:spPr>
        <p:txBody>
          <a:bodyPr/>
          <a:lstStyle/>
          <a:p>
            <a:r>
              <a:rPr lang="en-US" sz="2800"/>
              <a:t>“God will have in the last days a remnant, a ‘little flock,’ in and through whom He will give to the universe a demonstration of His love, His power, His justice (</a:t>
            </a:r>
            <a:r>
              <a:rPr lang="en-US" sz="2800" i="1"/>
              <a:t>wisdom of His determination of your choice</a:t>
            </a:r>
            <a:r>
              <a:rPr lang="en-US" sz="2800"/>
              <a:t>), which, if we exempt (</a:t>
            </a:r>
            <a:r>
              <a:rPr lang="en-US" sz="2800" i="1"/>
              <a:t>take from</a:t>
            </a:r>
            <a:r>
              <a:rPr lang="en-US" sz="2800"/>
              <a:t>) Christ’s godly life on earth and His supreme sacrifice on Calvary, will be the most sweeping and conclusive </a:t>
            </a:r>
            <a:r>
              <a:rPr lang="en-US" sz="2800" b="1"/>
              <a:t>demonstration of all the ages of what God can do in men.”</a:t>
            </a:r>
            <a:r>
              <a:rPr lang="en-US" sz="2800"/>
              <a:t>  			-  </a:t>
            </a:r>
            <a:r>
              <a:rPr lang="en-US" sz="2000"/>
              <a:t>M.L. Andreason</a:t>
            </a:r>
            <a:r>
              <a:rPr lang="en-US" sz="2800"/>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754" name="Rectangle 2"/>
          <p:cNvSpPr>
            <a:spLocks noGrp="1" noChangeArrowheads="1"/>
          </p:cNvSpPr>
          <p:nvPr>
            <p:ph type="title"/>
          </p:nvPr>
        </p:nvSpPr>
        <p:spPr/>
        <p:txBody>
          <a:bodyPr/>
          <a:lstStyle/>
          <a:p>
            <a:r>
              <a:rPr lang="en-US" sz="3400"/>
              <a:t>Purpose of Most Holy Place Ministration</a:t>
            </a:r>
          </a:p>
        </p:txBody>
      </p:sp>
      <p:sp>
        <p:nvSpPr>
          <p:cNvPr id="1482755" name="Rectangle 3"/>
          <p:cNvSpPr>
            <a:spLocks noGrp="1" noChangeArrowheads="1"/>
          </p:cNvSpPr>
          <p:nvPr>
            <p:ph type="body" idx="1"/>
          </p:nvPr>
        </p:nvSpPr>
        <p:spPr>
          <a:xfrm>
            <a:off x="457200" y="1600200"/>
            <a:ext cx="8382000" cy="4953000"/>
          </a:xfrm>
        </p:spPr>
        <p:txBody>
          <a:bodyPr/>
          <a:lstStyle/>
          <a:p>
            <a:r>
              <a:rPr lang="en-US"/>
              <a:t>1)  The final or special atonement, Lev 16:23; EW 251-3; GC 418</a:t>
            </a:r>
          </a:p>
          <a:p>
            <a:r>
              <a:rPr lang="en-US"/>
              <a:t>2) Blotting out of sins, Acts 3:19; Ps 51; GC 485-611</a:t>
            </a:r>
          </a:p>
          <a:p>
            <a:r>
              <a:rPr lang="en-US"/>
              <a:t>3) Perfection as pertaining to the </a:t>
            </a:r>
            <a:r>
              <a:rPr lang="en-US" b="1"/>
              <a:t>conscience</a:t>
            </a:r>
            <a:r>
              <a:rPr lang="en-US"/>
              <a:t>, Heb 9:9,14; 10:1,2,22; Ed 15,6; 3 SM 427</a:t>
            </a:r>
          </a:p>
          <a:p>
            <a:r>
              <a:rPr lang="en-US"/>
              <a:t>4) Complete fulfillment of New Covenant promise, Heb 8:10-2; 10:16-20; GC 485</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138" name="Rectangle 2"/>
          <p:cNvSpPr>
            <a:spLocks noGrp="1" noChangeArrowheads="1"/>
          </p:cNvSpPr>
          <p:nvPr>
            <p:ph type="title"/>
          </p:nvPr>
        </p:nvSpPr>
        <p:spPr/>
        <p:txBody>
          <a:bodyPr/>
          <a:lstStyle/>
          <a:p>
            <a:r>
              <a:rPr lang="en-US"/>
              <a:t>Purpose, 2</a:t>
            </a:r>
          </a:p>
        </p:txBody>
      </p:sp>
      <p:sp>
        <p:nvSpPr>
          <p:cNvPr id="1499139" name="Rectangle 3"/>
          <p:cNvSpPr>
            <a:spLocks noGrp="1" noChangeArrowheads="1"/>
          </p:cNvSpPr>
          <p:nvPr>
            <p:ph type="body" idx="1"/>
          </p:nvPr>
        </p:nvSpPr>
        <p:spPr/>
        <p:txBody>
          <a:bodyPr/>
          <a:lstStyle/>
          <a:p>
            <a:pPr>
              <a:lnSpc>
                <a:spcPct val="90000"/>
              </a:lnSpc>
            </a:pPr>
            <a:r>
              <a:rPr lang="en-US"/>
              <a:t>5) The Seal of God fully impressed on the forehead, Rev 7:1-3; 14:1; 4BC 1161, SD 3370</a:t>
            </a:r>
          </a:p>
          <a:p>
            <a:pPr>
              <a:lnSpc>
                <a:spcPct val="90000"/>
              </a:lnSpc>
            </a:pPr>
            <a:r>
              <a:rPr lang="en-US"/>
              <a:t>6) the bringing in of ‘ever-lasting righteousness’, making a complete ‘end of sins’, making the children of God ‘eternally secure from the tempter’s devices’, ‘nevermore to be defiled by the corruptions of the world.’ Dan 9:24; 5T 475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8450" name="Rectangle 2"/>
          <p:cNvSpPr>
            <a:spLocks noGrp="1" noChangeArrowheads="1"/>
          </p:cNvSpPr>
          <p:nvPr>
            <p:ph type="title"/>
          </p:nvPr>
        </p:nvSpPr>
        <p:spPr>
          <a:xfrm>
            <a:off x="457200" y="277813"/>
            <a:ext cx="8229600" cy="941387"/>
          </a:xfrm>
        </p:spPr>
        <p:txBody>
          <a:bodyPr/>
          <a:lstStyle/>
          <a:p>
            <a:r>
              <a:rPr lang="en-US" sz="3800">
                <a:effectLst>
                  <a:outerShdw blurRad="38100" dist="38100" dir="2700000" algn="tl">
                    <a:srgbClr val="C0C0C0"/>
                  </a:outerShdw>
                </a:effectLst>
              </a:rPr>
              <a:t>Sanctuary Service</a:t>
            </a:r>
            <a:br>
              <a:rPr lang="en-US" sz="3800">
                <a:effectLst>
                  <a:outerShdw blurRad="38100" dist="38100" dir="2700000" algn="tl">
                    <a:srgbClr val="C0C0C0"/>
                  </a:outerShdw>
                </a:effectLst>
              </a:rPr>
            </a:br>
            <a:r>
              <a:rPr lang="en-US" sz="3800">
                <a:effectLst>
                  <a:outerShdw blurRad="38100" dist="38100" dir="2700000" algn="tl">
                    <a:srgbClr val="C0C0C0"/>
                  </a:outerShdw>
                </a:effectLst>
              </a:rPr>
              <a:t> Thy Way O God is in the Sanctuary. Ps 77:13</a:t>
            </a:r>
          </a:p>
        </p:txBody>
      </p:sp>
      <p:pic>
        <p:nvPicPr>
          <p:cNvPr id="1128451" name="Picture 3" descr="msoDFC0B"/>
          <p:cNvPicPr>
            <a:picLocks noGrp="1" noChangeAspect="1" noChangeArrowheads="1"/>
          </p:cNvPicPr>
          <p:nvPr>
            <p:ph idx="1"/>
          </p:nvPr>
        </p:nvPicPr>
        <p:blipFill>
          <a:blip r:embed="rId3"/>
          <a:srcRect/>
          <a:stretch>
            <a:fillRect/>
          </a:stretch>
        </p:blipFill>
        <p:spPr>
          <a:xfrm>
            <a:off x="685800" y="1808163"/>
            <a:ext cx="7848600" cy="5049837"/>
          </a:xfrm>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Rectangle 2"/>
          <p:cNvSpPr>
            <a:spLocks noGrp="1" noChangeArrowheads="1"/>
          </p:cNvSpPr>
          <p:nvPr>
            <p:ph type="title"/>
          </p:nvPr>
        </p:nvSpPr>
        <p:spPr/>
        <p:txBody>
          <a:bodyPr/>
          <a:lstStyle/>
          <a:p>
            <a:r>
              <a:rPr lang="en-US"/>
              <a:t>Purpose, 3 </a:t>
            </a:r>
          </a:p>
        </p:txBody>
      </p:sp>
      <p:sp>
        <p:nvSpPr>
          <p:cNvPr id="1585155" name="Rectangle 3"/>
          <p:cNvSpPr>
            <a:spLocks noGrp="1" noChangeArrowheads="1"/>
          </p:cNvSpPr>
          <p:nvPr>
            <p:ph type="body" idx="1"/>
          </p:nvPr>
        </p:nvSpPr>
        <p:spPr>
          <a:xfrm>
            <a:off x="457200" y="1600200"/>
            <a:ext cx="8382000" cy="5257800"/>
          </a:xfrm>
        </p:spPr>
        <p:txBody>
          <a:bodyPr/>
          <a:lstStyle/>
          <a:p>
            <a:pPr>
              <a:lnSpc>
                <a:spcPct val="90000"/>
              </a:lnSpc>
            </a:pPr>
            <a:r>
              <a:rPr lang="en-US" sz="2400" u="sng" dirty="0"/>
              <a:t>Vindication of God’s character</a:t>
            </a:r>
            <a:r>
              <a:rPr lang="en-US" sz="2400" dirty="0"/>
              <a:t> – </a:t>
            </a:r>
          </a:p>
          <a:p>
            <a:pPr>
              <a:lnSpc>
                <a:spcPct val="90000"/>
              </a:lnSpc>
            </a:pPr>
            <a:r>
              <a:rPr lang="en-US" sz="2400" dirty="0"/>
              <a:t>The sanctuary is God’s dwelling place, Ex 25:8; Ps 99:1; Isa 37:16.  The lid of the ark represented the throne of God, </a:t>
            </a:r>
            <a:r>
              <a:rPr lang="en-US" sz="2400" dirty="0" err="1"/>
              <a:t>Jer</a:t>
            </a:r>
            <a:r>
              <a:rPr lang="en-US" sz="2400" dirty="0"/>
              <a:t> 3:15,6</a:t>
            </a:r>
          </a:p>
          <a:p>
            <a:pPr>
              <a:lnSpc>
                <a:spcPct val="90000"/>
              </a:lnSpc>
            </a:pPr>
            <a:r>
              <a:rPr lang="en-US" sz="2400" dirty="0"/>
              <a:t>Sin defiles the sanctuary, the land, and profanes God’s name.  Lev 20:3; Num 35:34</a:t>
            </a:r>
          </a:p>
          <a:p>
            <a:pPr>
              <a:lnSpc>
                <a:spcPct val="90000"/>
              </a:lnSpc>
            </a:pPr>
            <a:r>
              <a:rPr lang="en-US" sz="2400" dirty="0"/>
              <a:t>Through these sacrificial rites, the sanctuary (i.e. God) assumed </a:t>
            </a:r>
            <a:r>
              <a:rPr lang="en-US" sz="2400" dirty="0" smtClean="0"/>
              <a:t>responsibility </a:t>
            </a:r>
            <a:r>
              <a:rPr lang="en-US" sz="2400" dirty="0"/>
              <a:t>for the sins of repentant sinners who had confessed their sins and placed them upon the Lord through the mediation of the priests</a:t>
            </a:r>
          </a:p>
          <a:p>
            <a:pPr>
              <a:lnSpc>
                <a:spcPct val="90000"/>
              </a:lnSpc>
            </a:pPr>
            <a:r>
              <a:rPr lang="en-US" sz="2400" dirty="0"/>
              <a:t>When we demonstrate God’s character in this Day of Atonement, i.e., that sin no longer has a hold on us, God’s name has been vindicated or </a:t>
            </a:r>
            <a:r>
              <a:rPr lang="en-US" sz="2400" b="1" dirty="0"/>
              <a:t>cleansed</a:t>
            </a:r>
            <a:r>
              <a:rPr lang="en-US" sz="2400" dirty="0"/>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0162" name="Rectangle 2"/>
          <p:cNvSpPr>
            <a:spLocks noGrp="1" noChangeArrowheads="1"/>
          </p:cNvSpPr>
          <p:nvPr>
            <p:ph type="title"/>
          </p:nvPr>
        </p:nvSpPr>
        <p:spPr>
          <a:xfrm>
            <a:off x="304800" y="762000"/>
            <a:ext cx="8229600" cy="1371600"/>
          </a:xfrm>
        </p:spPr>
        <p:txBody>
          <a:bodyPr/>
          <a:lstStyle/>
          <a:p>
            <a:r>
              <a:rPr lang="en-US" sz="3400" b="1" dirty="0"/>
              <a:t>The Cleansing (put right, justified) of the Sanctuary – Soul </a:t>
            </a:r>
            <a:r>
              <a:rPr lang="en-US" sz="3400" b="1" dirty="0" smtClean="0"/>
              <a:t>Temple, </a:t>
            </a:r>
            <a:br>
              <a:rPr lang="en-US" sz="3400" b="1" dirty="0" smtClean="0"/>
            </a:br>
            <a:r>
              <a:rPr lang="en-US" sz="3400" b="1" dirty="0" smtClean="0"/>
              <a:t>Rom 12:1</a:t>
            </a:r>
            <a:endParaRPr lang="en-US" sz="3400" b="1" dirty="0"/>
          </a:p>
        </p:txBody>
      </p:sp>
      <p:sp>
        <p:nvSpPr>
          <p:cNvPr id="1500163" name="Rectangle 3"/>
          <p:cNvSpPr>
            <a:spLocks noGrp="1" noChangeArrowheads="1"/>
          </p:cNvSpPr>
          <p:nvPr>
            <p:ph type="body" idx="1"/>
          </p:nvPr>
        </p:nvSpPr>
        <p:spPr>
          <a:xfrm>
            <a:off x="381000" y="2708275"/>
            <a:ext cx="8229600" cy="4149725"/>
          </a:xfrm>
        </p:spPr>
        <p:txBody>
          <a:bodyPr/>
          <a:lstStyle/>
          <a:p>
            <a:r>
              <a:rPr lang="en-US" dirty="0"/>
              <a:t>The work of cleansing in preparation for the final atonement is made available to the human being through 2 provisions:</a:t>
            </a:r>
          </a:p>
          <a:p>
            <a:pPr>
              <a:buFont typeface="Wingdings" pitchFamily="2" charset="2"/>
              <a:buNone/>
            </a:pPr>
            <a:endParaRPr lang="en-US" dirty="0"/>
          </a:p>
          <a:p>
            <a:r>
              <a:rPr lang="en-US" dirty="0"/>
              <a:t>1)  “the grand work of instruction”</a:t>
            </a:r>
          </a:p>
          <a:p>
            <a:r>
              <a:rPr lang="en-US" dirty="0"/>
              <a:t>2)  the ministration of grace.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501186" name="Rectangle 2"/>
          <p:cNvSpPr>
            <a:spLocks noGrp="1" noChangeArrowheads="1"/>
          </p:cNvSpPr>
          <p:nvPr>
            <p:ph type="title"/>
          </p:nvPr>
        </p:nvSpPr>
        <p:spPr>
          <a:xfrm>
            <a:off x="457200" y="457200"/>
            <a:ext cx="8229600" cy="1066800"/>
          </a:xfrm>
        </p:spPr>
        <p:txBody>
          <a:bodyPr/>
          <a:lstStyle/>
          <a:p>
            <a:r>
              <a:rPr lang="en-US" sz="4000"/>
              <a:t>1) The Grand Work of Instruction</a:t>
            </a:r>
          </a:p>
        </p:txBody>
      </p:sp>
      <p:sp>
        <p:nvSpPr>
          <p:cNvPr id="1501187" name="Rectangle 3"/>
          <p:cNvSpPr>
            <a:spLocks noGrp="1" noChangeArrowheads="1"/>
          </p:cNvSpPr>
          <p:nvPr>
            <p:ph type="body" idx="1"/>
          </p:nvPr>
        </p:nvSpPr>
        <p:spPr>
          <a:xfrm>
            <a:off x="228600" y="1600200"/>
            <a:ext cx="8763000" cy="5029200"/>
          </a:xfrm>
        </p:spPr>
        <p:txBody>
          <a:bodyPr/>
          <a:lstStyle/>
          <a:p>
            <a:pPr>
              <a:lnSpc>
                <a:spcPct val="90000"/>
              </a:lnSpc>
            </a:pPr>
            <a:r>
              <a:rPr lang="en-US" sz="2800" dirty="0" err="1"/>
              <a:t>Prov</a:t>
            </a:r>
            <a:r>
              <a:rPr lang="en-US" sz="2800" dirty="0"/>
              <a:t> 4:18 But the path of the just </a:t>
            </a:r>
            <a:r>
              <a:rPr lang="en-US" sz="2800" i="1" dirty="0"/>
              <a:t>is</a:t>
            </a:r>
            <a:r>
              <a:rPr lang="en-US" sz="2800" dirty="0"/>
              <a:t> as the shining light, that </a:t>
            </a:r>
            <a:r>
              <a:rPr lang="en-US" sz="2800" dirty="0" err="1"/>
              <a:t>shineth</a:t>
            </a:r>
            <a:r>
              <a:rPr lang="en-US" sz="2800" dirty="0"/>
              <a:t> more and more unto the perfect day.</a:t>
            </a:r>
          </a:p>
          <a:p>
            <a:pPr>
              <a:lnSpc>
                <a:spcPct val="90000"/>
              </a:lnSpc>
            </a:pPr>
            <a:r>
              <a:rPr lang="en-US" sz="2800" dirty="0" err="1"/>
              <a:t>Php</a:t>
            </a:r>
            <a:r>
              <a:rPr lang="en-US" sz="2800" dirty="0"/>
              <a:t> 3:15  Let us therefore, as many as be perfect, be thus minded: and </a:t>
            </a:r>
            <a:r>
              <a:rPr lang="en-US" sz="2800" b="1" dirty="0"/>
              <a:t>if in any thing ye be otherwise</a:t>
            </a:r>
            <a:r>
              <a:rPr lang="en-US" sz="2800" dirty="0"/>
              <a:t> minded, God shall </a:t>
            </a:r>
            <a:r>
              <a:rPr lang="en-US" sz="2800" b="1" u="sng" dirty="0"/>
              <a:t>reveal</a:t>
            </a:r>
            <a:r>
              <a:rPr lang="en-US" sz="2800" dirty="0"/>
              <a:t> even this unto you. </a:t>
            </a:r>
          </a:p>
          <a:p>
            <a:pPr>
              <a:lnSpc>
                <a:spcPct val="90000"/>
              </a:lnSpc>
            </a:pPr>
            <a:r>
              <a:rPr lang="en-US" sz="2800" dirty="0"/>
              <a:t>Heb 9:7,9  …and </a:t>
            </a:r>
            <a:r>
              <a:rPr lang="en-US" sz="2800" i="1" dirty="0"/>
              <a:t>for</a:t>
            </a:r>
            <a:r>
              <a:rPr lang="en-US" sz="2800" dirty="0"/>
              <a:t> the errors (unknown) of the people: …Which </a:t>
            </a:r>
            <a:r>
              <a:rPr lang="en-US" sz="2800" i="1" dirty="0"/>
              <a:t>was</a:t>
            </a:r>
            <a:r>
              <a:rPr lang="en-US" sz="2800" dirty="0"/>
              <a:t> a figure for the time then present, in which were offered both gifts and sacrifices, that could </a:t>
            </a:r>
            <a:r>
              <a:rPr lang="en-US" sz="2800" b="1" dirty="0"/>
              <a:t>not</a:t>
            </a:r>
            <a:r>
              <a:rPr lang="en-US" sz="2800" dirty="0"/>
              <a:t> make him that did the service perfect, as </a:t>
            </a:r>
            <a:r>
              <a:rPr lang="en-US" sz="2800" b="1" u="sng" dirty="0"/>
              <a:t>pertaining to the conscience</a:t>
            </a:r>
            <a:r>
              <a:rPr lang="en-US" sz="2800" dirty="0"/>
              <a:t>; </a:t>
            </a:r>
          </a:p>
          <a:p>
            <a:pPr>
              <a:lnSpc>
                <a:spcPct val="90000"/>
              </a:lnSpc>
            </a:pPr>
            <a:endParaRPr lang="en-US"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290" name="Rectangle 2"/>
          <p:cNvSpPr>
            <a:spLocks noGrp="1" noChangeArrowheads="1"/>
          </p:cNvSpPr>
          <p:nvPr>
            <p:ph type="title"/>
          </p:nvPr>
        </p:nvSpPr>
        <p:spPr/>
        <p:txBody>
          <a:bodyPr/>
          <a:lstStyle/>
          <a:p>
            <a:r>
              <a:rPr lang="en-US"/>
              <a:t>Conscience</a:t>
            </a:r>
          </a:p>
        </p:txBody>
      </p:sp>
      <p:sp>
        <p:nvSpPr>
          <p:cNvPr id="1548291" name="Rectangle 3"/>
          <p:cNvSpPr>
            <a:spLocks noGrp="1" noChangeArrowheads="1"/>
          </p:cNvSpPr>
          <p:nvPr>
            <p:ph type="body" idx="1"/>
          </p:nvPr>
        </p:nvSpPr>
        <p:spPr>
          <a:xfrm>
            <a:off x="762000" y="2017713"/>
            <a:ext cx="8193088" cy="4383087"/>
          </a:xfrm>
        </p:spPr>
        <p:txBody>
          <a:bodyPr/>
          <a:lstStyle/>
          <a:p>
            <a:pPr>
              <a:spcBef>
                <a:spcPts val="400"/>
              </a:spcBef>
              <a:spcAft>
                <a:spcPts val="200"/>
              </a:spcAft>
            </a:pPr>
            <a:r>
              <a:rPr lang="en-US"/>
              <a:t>From </a:t>
            </a:r>
            <a:r>
              <a:rPr lang="en-US" u="sng"/>
              <a:t>G4862</a:t>
            </a:r>
            <a:r>
              <a:rPr lang="en-US"/>
              <a:t> and </a:t>
            </a:r>
            <a:r>
              <a:rPr lang="en-US" u="sng"/>
              <a:t>G1492</a:t>
            </a:r>
            <a:r>
              <a:rPr lang="en-US"/>
              <a:t>; to </a:t>
            </a:r>
            <a:r>
              <a:rPr lang="en-US" i="1"/>
              <a:t>see</a:t>
            </a:r>
            <a:r>
              <a:rPr lang="en-US"/>
              <a:t> </a:t>
            </a:r>
            <a:r>
              <a:rPr lang="en-US" i="1"/>
              <a:t>completely</a:t>
            </a:r>
            <a:r>
              <a:rPr lang="en-US"/>
              <a:t>; used (like its primary) only in two past tenses, respectively meaning to </a:t>
            </a:r>
            <a:r>
              <a:rPr lang="en-US" i="1"/>
              <a:t>understand</a:t>
            </a:r>
            <a:r>
              <a:rPr lang="en-US"/>
              <a:t> or </a:t>
            </a:r>
            <a:r>
              <a:rPr lang="en-US" i="1"/>
              <a:t>become</a:t>
            </a:r>
            <a:r>
              <a:rPr lang="en-US"/>
              <a:t> </a:t>
            </a:r>
            <a:r>
              <a:rPr lang="en-US" i="1"/>
              <a:t>aware</a:t>
            </a:r>
            <a:r>
              <a:rPr lang="en-US"/>
              <a:t>, and to </a:t>
            </a:r>
            <a:r>
              <a:rPr lang="en-US" i="1"/>
              <a:t>be</a:t>
            </a:r>
            <a:r>
              <a:rPr lang="en-US"/>
              <a:t> </a:t>
            </a:r>
            <a:r>
              <a:rPr lang="en-US" i="1"/>
              <a:t>conscious</a:t>
            </a:r>
            <a:r>
              <a:rPr lang="en-US"/>
              <a:t> or (clandestinely) </a:t>
            </a:r>
            <a:r>
              <a:rPr lang="en-US" i="1"/>
              <a:t>informed</a:t>
            </a:r>
            <a:r>
              <a:rPr lang="en-US"/>
              <a:t> </a:t>
            </a:r>
            <a:r>
              <a:rPr lang="en-US" i="1"/>
              <a:t>of:</a:t>
            </a:r>
            <a:r>
              <a:rPr lang="en-US"/>
              <a:t> - consider, know, be privy, be ware of.</a:t>
            </a:r>
          </a:p>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218" name="Rectangle 2"/>
          <p:cNvSpPr>
            <a:spLocks noGrp="1" noChangeArrowheads="1"/>
          </p:cNvSpPr>
          <p:nvPr>
            <p:ph type="title"/>
          </p:nvPr>
        </p:nvSpPr>
        <p:spPr/>
        <p:txBody>
          <a:bodyPr/>
          <a:lstStyle/>
          <a:p>
            <a:r>
              <a:rPr lang="en-US"/>
              <a:t>Reveals… Then What?</a:t>
            </a:r>
          </a:p>
        </p:txBody>
      </p:sp>
      <p:sp>
        <p:nvSpPr>
          <p:cNvPr id="1545219" name="Rectangle 3"/>
          <p:cNvSpPr>
            <a:spLocks noGrp="1" noChangeArrowheads="1"/>
          </p:cNvSpPr>
          <p:nvPr>
            <p:ph type="body" idx="1"/>
          </p:nvPr>
        </p:nvSpPr>
        <p:spPr/>
        <p:txBody>
          <a:bodyPr/>
          <a:lstStyle/>
          <a:p>
            <a:pPr>
              <a:lnSpc>
                <a:spcPct val="80000"/>
              </a:lnSpc>
            </a:pPr>
            <a:r>
              <a:rPr lang="en-US" sz="2400"/>
              <a:t>The love of Christ in the heart is what is needed. Self is in need of being crucified. When self is submerged in Christ, true love springs forth spontaneously. It is not an emotion or an impulse, but a decision of a sanctified will. It consists not in feeling, but in the transformation of the whole heart, soul, and character, which is dead to self and alive unto God. Our Lord and Saviour asks us to give ourselves to Him. </a:t>
            </a:r>
            <a:r>
              <a:rPr lang="en-US" sz="2400" b="1" u="sng"/>
              <a:t>Surrendering self to God is all He requires,</a:t>
            </a:r>
            <a:r>
              <a:rPr lang="en-US" sz="2400"/>
              <a:t> giving ourselves to Him to be employed as He sees fit. Until we come to this point of surrender, we shall not work happily, usefully, or successfully anywhere (Letter 97, 1898).  {6BC 1100.9}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504258" name="Rectangle 2"/>
          <p:cNvSpPr>
            <a:spLocks noGrp="1" noChangeArrowheads="1"/>
          </p:cNvSpPr>
          <p:nvPr>
            <p:ph type="title"/>
          </p:nvPr>
        </p:nvSpPr>
        <p:spPr/>
        <p:txBody>
          <a:bodyPr/>
          <a:lstStyle/>
          <a:p>
            <a:r>
              <a:rPr lang="en-US"/>
              <a:t>Grand Work of Instruction</a:t>
            </a:r>
          </a:p>
        </p:txBody>
      </p:sp>
      <p:sp>
        <p:nvSpPr>
          <p:cNvPr id="1504259" name="Rectangle 3"/>
          <p:cNvSpPr>
            <a:spLocks noGrp="1" noChangeArrowheads="1"/>
          </p:cNvSpPr>
          <p:nvPr>
            <p:ph type="body" idx="1"/>
          </p:nvPr>
        </p:nvSpPr>
        <p:spPr>
          <a:xfrm>
            <a:off x="228600" y="1981200"/>
            <a:ext cx="8458200" cy="4572000"/>
          </a:xfrm>
        </p:spPr>
        <p:txBody>
          <a:bodyPr/>
          <a:lstStyle/>
          <a:p>
            <a:pPr>
              <a:lnSpc>
                <a:spcPct val="80000"/>
              </a:lnSpc>
            </a:pPr>
            <a:r>
              <a:rPr lang="en-US" sz="2800"/>
              <a:t>From the Holy of Holies, there goes on the </a:t>
            </a:r>
            <a:r>
              <a:rPr lang="en-US" sz="2800" b="1" u="sng"/>
              <a:t>grand work of instruction</a:t>
            </a:r>
            <a:r>
              <a:rPr lang="en-US" sz="2800"/>
              <a:t>. The angels of God are communicating to men. Christ officiates in the sanctuary. We do not follow Him into the sanctuary as we should. Christ and angels work in </a:t>
            </a:r>
            <a:r>
              <a:rPr lang="en-US" sz="2800" b="1"/>
              <a:t>the hearts</a:t>
            </a:r>
            <a:r>
              <a:rPr lang="en-US" sz="2800"/>
              <a:t> of the children of men. The church above, united with the church below, is warring the good warfare upon the earth. There must be a purifying of the soul here upon the earth, in harmony with Christ's cleansing of the sanctuary in heaven. </a:t>
            </a:r>
            <a:r>
              <a:rPr lang="en-US" sz="2800" b="1" u="sng"/>
              <a:t>There we shall see more clearly as we are seen. We shall know as we are known</a:t>
            </a:r>
            <a:r>
              <a:rPr lang="en-US" sz="2800"/>
              <a:t>.  {1888 27.1} Maranatha 248.</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505282" name="Rectangle 2"/>
          <p:cNvSpPr>
            <a:spLocks noGrp="1" noChangeArrowheads="1"/>
          </p:cNvSpPr>
          <p:nvPr>
            <p:ph type="title"/>
          </p:nvPr>
        </p:nvSpPr>
        <p:spPr>
          <a:xfrm>
            <a:off x="457200" y="457200"/>
            <a:ext cx="8229600" cy="685800"/>
          </a:xfrm>
        </p:spPr>
        <p:txBody>
          <a:bodyPr/>
          <a:lstStyle/>
          <a:p>
            <a:r>
              <a:rPr lang="en-US" sz="4000"/>
              <a:t>Grand Work, cont</a:t>
            </a:r>
          </a:p>
        </p:txBody>
      </p:sp>
      <p:sp>
        <p:nvSpPr>
          <p:cNvPr id="1505283" name="Rectangle 3"/>
          <p:cNvSpPr>
            <a:spLocks noGrp="1" noChangeArrowheads="1"/>
          </p:cNvSpPr>
          <p:nvPr>
            <p:ph type="body" idx="1"/>
          </p:nvPr>
        </p:nvSpPr>
        <p:spPr>
          <a:xfrm>
            <a:off x="304800" y="1295400"/>
            <a:ext cx="8610600" cy="5562600"/>
          </a:xfrm>
        </p:spPr>
        <p:txBody>
          <a:bodyPr/>
          <a:lstStyle/>
          <a:p>
            <a:pPr>
              <a:lnSpc>
                <a:spcPct val="80000"/>
              </a:lnSpc>
            </a:pPr>
            <a:r>
              <a:rPr lang="en-US" sz="2800"/>
              <a:t>Christians will have new scenes and new trials to pass through where past experience cannot be a sufficient guide. We have greater need to learn of the divine Teacher now than at any other period of our lives. And the </a:t>
            </a:r>
            <a:r>
              <a:rPr lang="en-US" sz="2800" b="1" u="sng"/>
              <a:t>more experience</a:t>
            </a:r>
            <a:r>
              <a:rPr lang="en-US" sz="2800"/>
              <a:t> we gain, the nearer we draw toward the pure light of heaven, the more shall we discern in ourselves that needs reforming. We may all do a good work in blessing others if we will seek counsel of God and follow on in obedience and faith. The </a:t>
            </a:r>
            <a:r>
              <a:rPr lang="en-US" sz="2800" b="1" u="sng"/>
              <a:t>path of the just is progressive, from strength to strength, from grace to grace, and from glory to glory.</a:t>
            </a:r>
            <a:r>
              <a:rPr lang="en-US" sz="2800"/>
              <a:t> The </a:t>
            </a:r>
            <a:r>
              <a:rPr lang="en-US" sz="2800" b="1"/>
              <a:t>divine illumination</a:t>
            </a:r>
            <a:r>
              <a:rPr lang="en-US" sz="2800"/>
              <a:t> will increase more and more, corresponding with our onward movements, qualifying us to meet the responsibilities and emergencies before us.  {3T 542.2}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6" name="Rectangle 2"/>
          <p:cNvSpPr>
            <a:spLocks noGrp="1" noChangeArrowheads="1"/>
          </p:cNvSpPr>
          <p:nvPr>
            <p:ph type="title"/>
          </p:nvPr>
        </p:nvSpPr>
        <p:spPr/>
        <p:txBody>
          <a:bodyPr/>
          <a:lstStyle/>
          <a:p>
            <a:r>
              <a:rPr lang="en-US"/>
              <a:t>Sealing</a:t>
            </a:r>
          </a:p>
        </p:txBody>
      </p:sp>
      <p:sp>
        <p:nvSpPr>
          <p:cNvPr id="1511427" name="Rectangle 3"/>
          <p:cNvSpPr>
            <a:spLocks noGrp="1" noChangeArrowheads="1"/>
          </p:cNvSpPr>
          <p:nvPr>
            <p:ph type="body" idx="1"/>
          </p:nvPr>
        </p:nvSpPr>
        <p:spPr>
          <a:xfrm>
            <a:off x="609600" y="2017713"/>
            <a:ext cx="8345488" cy="4535487"/>
          </a:xfrm>
        </p:spPr>
        <p:txBody>
          <a:bodyPr/>
          <a:lstStyle/>
          <a:p>
            <a:r>
              <a:rPr lang="en-US" sz="2800"/>
              <a:t>Just as soon as the people of God are sealed in their foreheads--it is not any seal or mark that can be seen, </a:t>
            </a:r>
            <a:r>
              <a:rPr lang="en-US" sz="2800" b="1" u="sng"/>
              <a:t>but a settling into the truth, both intellectually and spiritually, so they cannot be moved--just as soon as God's people are sealed</a:t>
            </a:r>
            <a:r>
              <a:rPr lang="en-US" sz="2800"/>
              <a:t> and prepared for the shaking, it will come. Indeed, it has begun already; the judgments of God are now upon the land, to give us warning, that we may know what is coming (MS 173, 1902).  {4BC 1161.6}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6306" name="Rectangle 2"/>
          <p:cNvSpPr>
            <a:spLocks noGrp="1" noChangeArrowheads="1"/>
          </p:cNvSpPr>
          <p:nvPr>
            <p:ph type="title"/>
          </p:nvPr>
        </p:nvSpPr>
        <p:spPr/>
        <p:txBody>
          <a:bodyPr/>
          <a:lstStyle/>
          <a:p>
            <a:r>
              <a:rPr lang="en-US"/>
              <a:t>Grand Work  contd</a:t>
            </a:r>
          </a:p>
        </p:txBody>
      </p:sp>
      <p:sp>
        <p:nvSpPr>
          <p:cNvPr id="1506307" name="Rectangle 3"/>
          <p:cNvSpPr>
            <a:spLocks noGrp="1" noChangeArrowheads="1"/>
          </p:cNvSpPr>
          <p:nvPr>
            <p:ph type="body" idx="1"/>
          </p:nvPr>
        </p:nvSpPr>
        <p:spPr>
          <a:xfrm>
            <a:off x="2362200" y="1371600"/>
            <a:ext cx="6781800" cy="5257800"/>
          </a:xfrm>
        </p:spPr>
        <p:txBody>
          <a:bodyPr/>
          <a:lstStyle/>
          <a:p>
            <a:pPr>
              <a:lnSpc>
                <a:spcPct val="80000"/>
              </a:lnSpc>
            </a:pPr>
            <a:r>
              <a:rPr lang="en-US" sz="2400"/>
              <a:t> “</a:t>
            </a:r>
            <a:r>
              <a:rPr lang="en-US" sz="2500"/>
              <a:t>The eye is the sensitive conscience, the inner light, of the mind. Upon its correct view of things, the spiritual healthfulness of the whole soul and being depends. The "eye-salve," the Word of God, makes the </a:t>
            </a:r>
            <a:r>
              <a:rPr lang="en-US" sz="2500" b="1"/>
              <a:t>conscience smart</a:t>
            </a:r>
            <a:r>
              <a:rPr lang="en-US" sz="2500"/>
              <a:t> under its application; for it </a:t>
            </a:r>
            <a:r>
              <a:rPr lang="en-US" sz="2500" b="1"/>
              <a:t>convicts of sin</a:t>
            </a:r>
            <a:r>
              <a:rPr lang="en-US" sz="2500"/>
              <a:t>. But the smarting is necessary that the </a:t>
            </a:r>
            <a:r>
              <a:rPr lang="en-US" sz="2500" b="1" u="sng"/>
              <a:t>healing may follow</a:t>
            </a:r>
            <a:r>
              <a:rPr lang="en-US" sz="2500"/>
              <a:t>, and the eye be single to the glory of God. The sinner, beholding himself in God's great moral looking-glass, sees himself as God views him, and </a:t>
            </a:r>
            <a:r>
              <a:rPr lang="en-US" sz="2500" b="1" u="sng"/>
              <a:t>exercises repentance</a:t>
            </a:r>
            <a:r>
              <a:rPr lang="en-US" sz="2500"/>
              <a:t> toward God and faith toward our Lord Jesus Christ.  </a:t>
            </a:r>
          </a:p>
          <a:p>
            <a:pPr>
              <a:lnSpc>
                <a:spcPct val="80000"/>
              </a:lnSpc>
            </a:pPr>
            <a:r>
              <a:rPr lang="en-US" sz="2500"/>
              <a:t>This is the work of the Holy Spirit… “</a:t>
            </a:r>
          </a:p>
          <a:p>
            <a:pPr>
              <a:lnSpc>
                <a:spcPct val="80000"/>
              </a:lnSpc>
            </a:pPr>
            <a:r>
              <a:rPr lang="en-US" sz="2500"/>
              <a:t>{RH, November 23, 1897 par. 5}</a:t>
            </a: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2"/>
          <p:cNvSpPr>
            <a:spLocks noGrp="1" noChangeArrowheads="1"/>
          </p:cNvSpPr>
          <p:nvPr>
            <p:ph type="title"/>
          </p:nvPr>
        </p:nvSpPr>
        <p:spPr/>
        <p:txBody>
          <a:bodyPr/>
          <a:lstStyle/>
          <a:p>
            <a:r>
              <a:rPr lang="en-US"/>
              <a:t>Grand Work</a:t>
            </a:r>
          </a:p>
        </p:txBody>
      </p:sp>
      <p:sp>
        <p:nvSpPr>
          <p:cNvPr id="1512451" name="Rectangle 3"/>
          <p:cNvSpPr>
            <a:spLocks noGrp="1" noChangeArrowheads="1"/>
          </p:cNvSpPr>
          <p:nvPr>
            <p:ph type="body" idx="1"/>
          </p:nvPr>
        </p:nvSpPr>
        <p:spPr>
          <a:xfrm>
            <a:off x="457200" y="2017713"/>
            <a:ext cx="8497888" cy="4535487"/>
          </a:xfrm>
        </p:spPr>
        <p:txBody>
          <a:bodyPr/>
          <a:lstStyle/>
          <a:p>
            <a:pPr>
              <a:lnSpc>
                <a:spcPct val="90000"/>
              </a:lnSpc>
            </a:pPr>
            <a:r>
              <a:rPr lang="en-US"/>
              <a:t> It is natural for us to think more highly of ourselves than we ought to think; but although it is painful for us to know ourselves as we really are, yet we should </a:t>
            </a:r>
            <a:r>
              <a:rPr lang="en-US" b="1" u="sng"/>
              <a:t>pray that God will reveal us to ourselves</a:t>
            </a:r>
            <a:r>
              <a:rPr lang="en-US"/>
              <a:t>, even as He sees us. But we should not cease to pray when we have simply asked for a revelation of ourselves; we should pray that Jesus may be revealed to us as a sin-pardoning Saviour. 1SM 312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4" name="Rectangle 2"/>
          <p:cNvSpPr>
            <a:spLocks noGrp="1" noChangeArrowheads="1"/>
          </p:cNvSpPr>
          <p:nvPr>
            <p:ph type="title"/>
          </p:nvPr>
        </p:nvSpPr>
        <p:spPr/>
        <p:txBody>
          <a:bodyPr/>
          <a:lstStyle/>
          <a:p>
            <a:r>
              <a:rPr lang="en-US" sz="4000"/>
              <a:t> II.  The Elohim Tabernacling With Us</a:t>
            </a:r>
          </a:p>
        </p:txBody>
      </p:sp>
      <p:pic>
        <p:nvPicPr>
          <p:cNvPr id="1124355" name="Picture 3" descr="msoB53F2"/>
          <p:cNvPicPr>
            <a:picLocks noGrp="1" noChangeAspect="1" noChangeArrowheads="1"/>
          </p:cNvPicPr>
          <p:nvPr>
            <p:ph idx="1"/>
          </p:nvPr>
        </p:nvPicPr>
        <p:blipFill>
          <a:blip r:embed="rId3"/>
          <a:srcRect/>
          <a:stretch>
            <a:fillRect/>
          </a:stretch>
        </p:blipFill>
        <p:spPr>
          <a:xfrm>
            <a:off x="381000" y="1676400"/>
            <a:ext cx="8458200" cy="4724400"/>
          </a:xfrm>
          <a:noFill/>
          <a:ln/>
        </p:spPr>
      </p:pic>
      <p:pic>
        <p:nvPicPr>
          <p:cNvPr id="1124356" name="Picture 4" descr="0509021"/>
          <p:cNvPicPr>
            <a:picLocks noChangeAspect="1" noChangeArrowheads="1"/>
          </p:cNvPicPr>
          <p:nvPr/>
        </p:nvPicPr>
        <p:blipFill>
          <a:blip r:embed="rId4" cstate="print"/>
          <a:srcRect/>
          <a:stretch>
            <a:fillRect/>
          </a:stretch>
        </p:blipFill>
        <p:spPr bwMode="auto">
          <a:xfrm>
            <a:off x="7010400" y="3505200"/>
            <a:ext cx="1447800" cy="108585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730" name="Rectangle 2"/>
          <p:cNvSpPr>
            <a:spLocks noGrp="1" noChangeArrowheads="1"/>
          </p:cNvSpPr>
          <p:nvPr>
            <p:ph type="title"/>
          </p:nvPr>
        </p:nvSpPr>
        <p:spPr/>
        <p:txBody>
          <a:bodyPr/>
          <a:lstStyle/>
          <a:p>
            <a:r>
              <a:rPr lang="en-US"/>
              <a:t>2) Ministration of Grace/ Power</a:t>
            </a:r>
          </a:p>
        </p:txBody>
      </p:sp>
      <p:sp>
        <p:nvSpPr>
          <p:cNvPr id="1481731" name="Rectangle 3"/>
          <p:cNvSpPr>
            <a:spLocks noGrp="1" noChangeArrowheads="1"/>
          </p:cNvSpPr>
          <p:nvPr>
            <p:ph type="body" idx="1"/>
          </p:nvPr>
        </p:nvSpPr>
        <p:spPr>
          <a:xfrm>
            <a:off x="533400" y="2017713"/>
            <a:ext cx="8421688" cy="4535487"/>
          </a:xfrm>
        </p:spPr>
        <p:txBody>
          <a:bodyPr/>
          <a:lstStyle/>
          <a:p>
            <a:pPr>
              <a:lnSpc>
                <a:spcPct val="80000"/>
              </a:lnSpc>
            </a:pPr>
            <a:r>
              <a:rPr lang="en-US" sz="2800" dirty="0"/>
              <a:t>Tit 2:11-14 For the grace of God that </a:t>
            </a:r>
            <a:r>
              <a:rPr lang="en-US" sz="2800" dirty="0" err="1"/>
              <a:t>bringeth</a:t>
            </a:r>
            <a:r>
              <a:rPr lang="en-US" sz="2800" dirty="0"/>
              <a:t> salvation hath appeared to all men, </a:t>
            </a:r>
          </a:p>
          <a:p>
            <a:pPr>
              <a:lnSpc>
                <a:spcPct val="80000"/>
              </a:lnSpc>
            </a:pPr>
            <a:r>
              <a:rPr lang="en-US" sz="2800" dirty="0"/>
              <a:t>Teaching us that, denying ungodliness and worldly lusts, we should live soberly, righteously, and godly, in this present world; </a:t>
            </a:r>
          </a:p>
          <a:p>
            <a:pPr>
              <a:lnSpc>
                <a:spcPct val="80000"/>
              </a:lnSpc>
            </a:pPr>
            <a:r>
              <a:rPr lang="en-US" sz="2800" dirty="0"/>
              <a:t>Looking for that blessed hope, and the glorious appearing of the great God and our </a:t>
            </a:r>
            <a:r>
              <a:rPr lang="en-US" sz="2800" dirty="0" err="1"/>
              <a:t>Saviour</a:t>
            </a:r>
            <a:r>
              <a:rPr lang="en-US" sz="2800" dirty="0"/>
              <a:t> Jesus Christ; </a:t>
            </a:r>
          </a:p>
          <a:p>
            <a:pPr>
              <a:lnSpc>
                <a:spcPct val="80000"/>
              </a:lnSpc>
            </a:pPr>
            <a:r>
              <a:rPr lang="en-US" sz="2800" dirty="0"/>
              <a:t>Who gave himself for us, that he might </a:t>
            </a:r>
            <a:r>
              <a:rPr lang="en-US" sz="2800" b="1" dirty="0"/>
              <a:t>redeem us from all iniquity,</a:t>
            </a:r>
            <a:r>
              <a:rPr lang="en-US" sz="2800" dirty="0"/>
              <a:t> and </a:t>
            </a:r>
            <a:r>
              <a:rPr lang="en-US" sz="2800" b="1" dirty="0"/>
              <a:t>purify</a:t>
            </a:r>
            <a:r>
              <a:rPr lang="en-US" sz="2800" dirty="0"/>
              <a:t> unto himself a peculiar people, zealous of good works. </a:t>
            </a:r>
          </a:p>
          <a:p>
            <a:pPr>
              <a:lnSpc>
                <a:spcPct val="80000"/>
              </a:lnSpc>
            </a:pPr>
            <a:endParaRPr lang="en-US"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3474" name="Rectangle 2"/>
          <p:cNvSpPr>
            <a:spLocks noGrp="1" noChangeArrowheads="1"/>
          </p:cNvSpPr>
          <p:nvPr>
            <p:ph type="title"/>
          </p:nvPr>
        </p:nvSpPr>
        <p:spPr/>
        <p:txBody>
          <a:bodyPr/>
          <a:lstStyle/>
          <a:p>
            <a:r>
              <a:rPr lang="en-US"/>
              <a:t>Ministration of Grace</a:t>
            </a:r>
          </a:p>
        </p:txBody>
      </p:sp>
      <p:sp>
        <p:nvSpPr>
          <p:cNvPr id="1513475" name="Rectangle 3"/>
          <p:cNvSpPr>
            <a:spLocks noGrp="1" noChangeArrowheads="1"/>
          </p:cNvSpPr>
          <p:nvPr>
            <p:ph type="body" idx="1"/>
          </p:nvPr>
        </p:nvSpPr>
        <p:spPr>
          <a:xfrm>
            <a:off x="685800" y="2017713"/>
            <a:ext cx="8269288" cy="4459287"/>
          </a:xfrm>
        </p:spPr>
        <p:txBody>
          <a:bodyPr/>
          <a:lstStyle/>
          <a:p>
            <a:pPr>
              <a:lnSpc>
                <a:spcPct val="90000"/>
              </a:lnSpc>
            </a:pPr>
            <a:r>
              <a:rPr lang="en-US"/>
              <a:t>If heavenly light is welcomed by the soul, </a:t>
            </a:r>
            <a:r>
              <a:rPr lang="en-US" b="1" u="sng"/>
              <a:t>grace will be given</a:t>
            </a:r>
            <a:r>
              <a:rPr lang="en-US"/>
              <a:t> to adorn the character, to dignify the nature, and to fit man for the society of the angels of heaven. Every temptation may be conquered through the strength of Christ. God desires us to have pure characters; purity is power, but sin is weakness and ruin.  {RH, August 18, 1891 par. 3}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22" name="Rectangle 2"/>
          <p:cNvSpPr>
            <a:spLocks noGrp="1" noChangeArrowheads="1"/>
          </p:cNvSpPr>
          <p:nvPr>
            <p:ph type="title"/>
          </p:nvPr>
        </p:nvSpPr>
        <p:spPr/>
        <p:txBody>
          <a:bodyPr/>
          <a:lstStyle/>
          <a:p>
            <a:r>
              <a:rPr lang="en-US"/>
              <a:t>Ministration of Grace, contd</a:t>
            </a:r>
          </a:p>
        </p:txBody>
      </p:sp>
      <p:sp>
        <p:nvSpPr>
          <p:cNvPr id="1515523" name="Rectangle 3"/>
          <p:cNvSpPr>
            <a:spLocks noGrp="1" noChangeArrowheads="1"/>
          </p:cNvSpPr>
          <p:nvPr>
            <p:ph type="body" idx="1"/>
          </p:nvPr>
        </p:nvSpPr>
        <p:spPr>
          <a:xfrm>
            <a:off x="381000" y="2017713"/>
            <a:ext cx="8574088" cy="4840287"/>
          </a:xfrm>
        </p:spPr>
        <p:txBody>
          <a:bodyPr/>
          <a:lstStyle/>
          <a:p>
            <a:pPr>
              <a:lnSpc>
                <a:spcPct val="90000"/>
              </a:lnSpc>
            </a:pPr>
            <a:r>
              <a:rPr lang="en-US" sz="2800"/>
              <a:t>The Lord will help every one of us where we need help the most in the grand work of overcoming and conquering self. .. The </a:t>
            </a:r>
            <a:r>
              <a:rPr lang="en-US" sz="2800" b="1"/>
              <a:t>Holy Spirit</a:t>
            </a:r>
            <a:r>
              <a:rPr lang="en-US" sz="2800"/>
              <a:t> must be received and brought into your character; then it will be as holy fire, giving forth incense which will rise up to God, not from lips that condemn, but as a healer of the souls of men. .. the </a:t>
            </a:r>
            <a:r>
              <a:rPr lang="en-US" sz="2800" b="1" u="sng"/>
              <a:t>grace of Christ</a:t>
            </a:r>
            <a:r>
              <a:rPr lang="en-US" sz="2800"/>
              <a:t> alone can change your heart and then you will reflect the image of the Lord Jesus. God calls upon us to be like Him,--pure, holy, and undefiled. We are to bear the divine image (Letter 84, 1899).  {3BC 1164.2}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4498" name="Rectangle 2"/>
          <p:cNvSpPr>
            <a:spLocks noGrp="1" noChangeArrowheads="1"/>
          </p:cNvSpPr>
          <p:nvPr>
            <p:ph type="title"/>
          </p:nvPr>
        </p:nvSpPr>
        <p:spPr/>
        <p:txBody>
          <a:bodyPr/>
          <a:lstStyle/>
          <a:p>
            <a:r>
              <a:rPr lang="en-US"/>
              <a:t>Exhortations</a:t>
            </a:r>
          </a:p>
        </p:txBody>
      </p:sp>
      <p:sp>
        <p:nvSpPr>
          <p:cNvPr id="1514499" name="Rectangle 3"/>
          <p:cNvSpPr>
            <a:spLocks noGrp="1" noChangeArrowheads="1"/>
          </p:cNvSpPr>
          <p:nvPr>
            <p:ph type="body" idx="1"/>
          </p:nvPr>
        </p:nvSpPr>
        <p:spPr>
          <a:xfrm>
            <a:off x="609600" y="2017713"/>
            <a:ext cx="8345488" cy="4611687"/>
          </a:xfrm>
        </p:spPr>
        <p:txBody>
          <a:bodyPr/>
          <a:lstStyle/>
          <a:p>
            <a:r>
              <a:rPr lang="en-US" dirty="0"/>
              <a:t>We can come boldly to the Most Holy by Jesus perfecting trust in </a:t>
            </a:r>
            <a:r>
              <a:rPr lang="en-US" dirty="0" smtClean="0"/>
              <a:t>God, </a:t>
            </a:r>
            <a:r>
              <a:rPr lang="en-US" b="1" dirty="0" smtClean="0"/>
              <a:t>healing us</a:t>
            </a:r>
            <a:r>
              <a:rPr lang="en-US" dirty="0" smtClean="0"/>
              <a:t>, </a:t>
            </a:r>
            <a:r>
              <a:rPr lang="en-US" dirty="0"/>
              <a:t>and offers that to humans now in order to be comfortable in God’s presence</a:t>
            </a:r>
          </a:p>
          <a:p>
            <a:r>
              <a:rPr lang="en-US" dirty="0"/>
              <a:t>Cleansed and Sincere</a:t>
            </a:r>
          </a:p>
          <a:p>
            <a:r>
              <a:rPr lang="en-US" i="1" u="sng" dirty="0"/>
              <a:t>Faith</a:t>
            </a:r>
            <a:r>
              <a:rPr lang="en-US" dirty="0"/>
              <a:t>: Be Confident</a:t>
            </a:r>
          </a:p>
          <a:p>
            <a:r>
              <a:rPr lang="en-US" i="1" u="sng" dirty="0"/>
              <a:t>Hope</a:t>
            </a:r>
            <a:r>
              <a:rPr lang="en-US" dirty="0"/>
              <a:t>: to be Steadfast and Unswerving</a:t>
            </a:r>
          </a:p>
          <a:p>
            <a:r>
              <a:rPr lang="en-US" i="1" u="sng" dirty="0"/>
              <a:t>Love</a:t>
            </a:r>
            <a:r>
              <a:rPr lang="en-US" u="sng" dirty="0"/>
              <a:t>:</a:t>
            </a:r>
            <a:r>
              <a:rPr lang="en-US" dirty="0"/>
              <a:t> Encourage One Another</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Views of the Atonement</a:t>
            </a:r>
            <a:endParaRPr lang="en-US" dirty="0"/>
          </a:p>
        </p:txBody>
      </p:sp>
      <p:sp>
        <p:nvSpPr>
          <p:cNvPr id="3" name="Content Placeholder 2"/>
          <p:cNvSpPr>
            <a:spLocks noGrp="1"/>
          </p:cNvSpPr>
          <p:nvPr>
            <p:ph idx="1"/>
          </p:nvPr>
        </p:nvSpPr>
        <p:spPr>
          <a:xfrm>
            <a:off x="381000" y="2017713"/>
            <a:ext cx="8574088" cy="4687887"/>
          </a:xfrm>
        </p:spPr>
        <p:txBody>
          <a:bodyPr/>
          <a:lstStyle/>
          <a:p>
            <a:r>
              <a:rPr lang="en-US" dirty="0" smtClean="0"/>
              <a:t>Ransom Model</a:t>
            </a:r>
          </a:p>
          <a:p>
            <a:r>
              <a:rPr lang="en-US" dirty="0" smtClean="0"/>
              <a:t>Judicial Model</a:t>
            </a:r>
          </a:p>
          <a:p>
            <a:r>
              <a:rPr lang="en-US" dirty="0" smtClean="0"/>
              <a:t>Satisfaction Model</a:t>
            </a:r>
          </a:p>
          <a:p>
            <a:r>
              <a:rPr lang="en-US" dirty="0" smtClean="0"/>
              <a:t>Conquest Model</a:t>
            </a:r>
          </a:p>
          <a:p>
            <a:r>
              <a:rPr lang="en-US" dirty="0" smtClean="0"/>
              <a:t>Moral Example Model</a:t>
            </a:r>
          </a:p>
          <a:p>
            <a:r>
              <a:rPr lang="en-US" dirty="0" smtClean="0"/>
              <a:t>Sacrificial Model</a:t>
            </a:r>
          </a:p>
          <a:p>
            <a:r>
              <a:rPr lang="en-US" dirty="0" smtClean="0"/>
              <a:t>* Healing Model</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82" name="Rectangle 2"/>
          <p:cNvSpPr>
            <a:spLocks noGrp="1" noChangeArrowheads="1"/>
          </p:cNvSpPr>
          <p:nvPr>
            <p:ph type="title"/>
          </p:nvPr>
        </p:nvSpPr>
        <p:spPr/>
        <p:txBody>
          <a:bodyPr/>
          <a:lstStyle/>
          <a:p>
            <a:r>
              <a:rPr lang="en-US"/>
              <a:t>Offended God?</a:t>
            </a:r>
          </a:p>
        </p:txBody>
      </p:sp>
      <p:sp>
        <p:nvSpPr>
          <p:cNvPr id="1300483" name="Rectangle 3"/>
          <p:cNvSpPr>
            <a:spLocks noGrp="1" noChangeArrowheads="1"/>
          </p:cNvSpPr>
          <p:nvPr>
            <p:ph type="body" idx="1"/>
          </p:nvPr>
        </p:nvSpPr>
        <p:spPr>
          <a:xfrm>
            <a:off x="457200" y="1219200"/>
            <a:ext cx="8382000" cy="5334000"/>
          </a:xfrm>
        </p:spPr>
        <p:txBody>
          <a:bodyPr/>
          <a:lstStyle/>
          <a:p>
            <a:pPr>
              <a:lnSpc>
                <a:spcPct val="80000"/>
              </a:lnSpc>
            </a:pPr>
            <a:r>
              <a:rPr lang="en-US" sz="2500"/>
              <a:t>When Adam and his sons began to offer the </a:t>
            </a:r>
            <a:r>
              <a:rPr lang="en-US" sz="2500" b="1" u="sng"/>
              <a:t>ceremonial sacrifices</a:t>
            </a:r>
            <a:r>
              <a:rPr lang="en-US" sz="2500"/>
              <a:t> ordained by God as a </a:t>
            </a:r>
            <a:r>
              <a:rPr lang="en-US" sz="2500" b="1"/>
              <a:t>type of the coming Redeemer</a:t>
            </a:r>
            <a:r>
              <a:rPr lang="en-US" sz="2500"/>
              <a:t>, Satan … Untiringly has he sought to misrepresent God and to </a:t>
            </a:r>
            <a:r>
              <a:rPr lang="en-US" sz="2500" b="1" u="sng"/>
              <a:t>misinterpret the rites</a:t>
            </a:r>
            <a:r>
              <a:rPr lang="en-US" sz="2500"/>
              <a:t> pointing to the Saviour, and with a great majority of the members of the human family he has been successful.  {PK 685.1}  </a:t>
            </a:r>
          </a:p>
          <a:p>
            <a:pPr>
              <a:lnSpc>
                <a:spcPct val="80000"/>
              </a:lnSpc>
            </a:pPr>
            <a:r>
              <a:rPr lang="en-US" sz="2500"/>
              <a:t>     While God has desired to teach men that from His own love comes the Gift which reconciles them to Himself, the </a:t>
            </a:r>
            <a:r>
              <a:rPr lang="en-US" sz="2500" b="1"/>
              <a:t>archenemy of mankind has endeavored to represent God as one who delights in their destruction</a:t>
            </a:r>
            <a:r>
              <a:rPr lang="en-US" sz="2500"/>
              <a:t>. Thus the sacrifices and the ordinances designed of Heaven to reveal divine love have been </a:t>
            </a:r>
            <a:r>
              <a:rPr lang="en-US" sz="2500" b="1"/>
              <a:t>perverted</a:t>
            </a:r>
            <a:r>
              <a:rPr lang="en-US" sz="2500"/>
              <a:t> to serve as means whereby sinners have vainly hoped to </a:t>
            </a:r>
            <a:r>
              <a:rPr lang="en-US" sz="2500" b="1"/>
              <a:t>propitiate</a:t>
            </a:r>
            <a:r>
              <a:rPr lang="en-US" sz="2500"/>
              <a:t>, with gifts and good works, the </a:t>
            </a:r>
            <a:r>
              <a:rPr lang="en-US" sz="2500" b="1"/>
              <a:t>wrath of an offended God.  </a:t>
            </a:r>
            <a:r>
              <a:rPr lang="en-US" sz="2500"/>
              <a:t>PK 685.2</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62" name="Rectangle 2"/>
          <p:cNvSpPr>
            <a:spLocks noGrp="1" noChangeArrowheads="1"/>
          </p:cNvSpPr>
          <p:nvPr>
            <p:ph type="title"/>
          </p:nvPr>
        </p:nvSpPr>
        <p:spPr>
          <a:xfrm>
            <a:off x="990600" y="0"/>
            <a:ext cx="7953375" cy="1828800"/>
          </a:xfrm>
        </p:spPr>
        <p:txBody>
          <a:bodyPr/>
          <a:lstStyle/>
          <a:p>
            <a:r>
              <a:rPr lang="en-US" sz="3200"/>
              <a:t>2 </a:t>
            </a:r>
            <a:r>
              <a:rPr lang="en-US" sz="2800"/>
              <a:t>Definitions of of Atonement H3722, Webster’s 1828 </a:t>
            </a:r>
            <a:br>
              <a:rPr lang="en-US" sz="2800"/>
            </a:br>
            <a:endParaRPr lang="en-US" sz="2800"/>
          </a:p>
        </p:txBody>
      </p:sp>
      <p:sp>
        <p:nvSpPr>
          <p:cNvPr id="1372163" name="Rectangle 3"/>
          <p:cNvSpPr>
            <a:spLocks noGrp="1" noChangeArrowheads="1"/>
          </p:cNvSpPr>
          <p:nvPr>
            <p:ph type="body" sz="half" idx="1"/>
          </p:nvPr>
        </p:nvSpPr>
        <p:spPr>
          <a:xfrm>
            <a:off x="381000" y="2362200"/>
            <a:ext cx="4267200" cy="4038600"/>
          </a:xfrm>
        </p:spPr>
        <p:txBody>
          <a:bodyPr/>
          <a:lstStyle/>
          <a:p>
            <a:r>
              <a:rPr lang="en-US" b="1" u="sng">
                <a:solidFill>
                  <a:schemeClr val="folHlink"/>
                </a:solidFill>
              </a:rPr>
              <a:t>God’s Design</a:t>
            </a:r>
          </a:p>
          <a:p>
            <a:r>
              <a:rPr lang="en-US"/>
              <a:t>Atonement is being at-one with God</a:t>
            </a:r>
          </a:p>
        </p:txBody>
      </p:sp>
      <p:sp>
        <p:nvSpPr>
          <p:cNvPr id="1372164" name="Rectangle 4"/>
          <p:cNvSpPr>
            <a:spLocks noGrp="1" noChangeArrowheads="1"/>
          </p:cNvSpPr>
          <p:nvPr>
            <p:ph type="body" sz="half" idx="2"/>
          </p:nvPr>
        </p:nvSpPr>
        <p:spPr>
          <a:xfrm>
            <a:off x="4876800" y="1905000"/>
            <a:ext cx="4038600" cy="4953000"/>
          </a:xfrm>
        </p:spPr>
        <p:txBody>
          <a:bodyPr/>
          <a:lstStyle/>
          <a:p>
            <a:r>
              <a:rPr lang="en-US" b="1" u="sng" dirty="0" smtClean="0">
                <a:solidFill>
                  <a:schemeClr val="folHlink"/>
                </a:solidFill>
              </a:rPr>
              <a:t>Archenemy Representation</a:t>
            </a:r>
            <a:endParaRPr lang="en-US" b="1" u="sng" dirty="0">
              <a:solidFill>
                <a:schemeClr val="folHlink"/>
              </a:solidFill>
            </a:endParaRPr>
          </a:p>
          <a:p>
            <a:r>
              <a:rPr lang="en-US" dirty="0"/>
              <a:t>Atonement is </a:t>
            </a:r>
            <a:r>
              <a:rPr lang="en-US" b="1" dirty="0"/>
              <a:t>appeasement</a:t>
            </a:r>
            <a:r>
              <a:rPr lang="en-US" dirty="0"/>
              <a:t>,</a:t>
            </a:r>
          </a:p>
          <a:p>
            <a:r>
              <a:rPr lang="en-US" dirty="0"/>
              <a:t>Paying legal penalty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7458" name="Rectangle 2"/>
          <p:cNvSpPr>
            <a:spLocks noGrp="1" noChangeArrowheads="1"/>
          </p:cNvSpPr>
          <p:nvPr>
            <p:ph type="title"/>
          </p:nvPr>
        </p:nvSpPr>
        <p:spPr>
          <a:xfrm>
            <a:off x="990600" y="0"/>
            <a:ext cx="7953375" cy="990600"/>
          </a:xfrm>
        </p:spPr>
        <p:txBody>
          <a:bodyPr/>
          <a:lstStyle/>
          <a:p>
            <a:r>
              <a:rPr lang="en-US" sz="3200"/>
              <a:t>2 </a:t>
            </a:r>
            <a:r>
              <a:rPr lang="en-US" sz="2800"/>
              <a:t>Views of Gospel</a:t>
            </a:r>
          </a:p>
        </p:txBody>
      </p:sp>
      <p:sp>
        <p:nvSpPr>
          <p:cNvPr id="1427459" name="Rectangle 3"/>
          <p:cNvSpPr>
            <a:spLocks noGrp="1" noChangeArrowheads="1"/>
          </p:cNvSpPr>
          <p:nvPr>
            <p:ph type="body" sz="half" idx="1"/>
          </p:nvPr>
        </p:nvSpPr>
        <p:spPr>
          <a:xfrm>
            <a:off x="381000" y="1295400"/>
            <a:ext cx="4267200" cy="5105400"/>
          </a:xfrm>
        </p:spPr>
        <p:txBody>
          <a:bodyPr/>
          <a:lstStyle/>
          <a:p>
            <a:r>
              <a:rPr lang="en-US" b="1" u="sng" dirty="0">
                <a:solidFill>
                  <a:schemeClr val="folHlink"/>
                </a:solidFill>
              </a:rPr>
              <a:t>God’s Design</a:t>
            </a:r>
          </a:p>
          <a:p>
            <a:r>
              <a:rPr lang="en-US" sz="2400" u="sng" dirty="0"/>
              <a:t>Atonement </a:t>
            </a:r>
            <a:r>
              <a:rPr lang="en-US" sz="2400" dirty="0"/>
              <a:t>is being at-one with God</a:t>
            </a:r>
          </a:p>
          <a:p>
            <a:endParaRPr lang="en-US" sz="2400" dirty="0"/>
          </a:p>
          <a:p>
            <a:r>
              <a:rPr lang="en-US" sz="2400" u="sng" dirty="0"/>
              <a:t>Substitution</a:t>
            </a:r>
            <a:r>
              <a:rPr lang="en-US" sz="2400" dirty="0"/>
              <a:t> – </a:t>
            </a:r>
            <a:r>
              <a:rPr lang="en-US" sz="2400" dirty="0" smtClean="0"/>
              <a:t>2</a:t>
            </a:r>
            <a:r>
              <a:rPr lang="en-US" sz="2400" baseline="30000" dirty="0" smtClean="0"/>
              <a:t>nd</a:t>
            </a:r>
            <a:r>
              <a:rPr lang="en-US" sz="2400" dirty="0" smtClean="0"/>
              <a:t> Adam. took </a:t>
            </a:r>
            <a:r>
              <a:rPr lang="en-US" sz="2400" dirty="0"/>
              <a:t>our condition; Christ cured our leprosy by perfecting trust, did what I cannot do</a:t>
            </a:r>
          </a:p>
          <a:p>
            <a:r>
              <a:rPr lang="en-US" sz="2400" u="sng" dirty="0"/>
              <a:t>Bore</a:t>
            </a:r>
            <a:r>
              <a:rPr lang="en-US" sz="2400" dirty="0"/>
              <a:t> – humanity 			affected by 	sin, 	tested in all points</a:t>
            </a:r>
          </a:p>
        </p:txBody>
      </p:sp>
      <p:sp>
        <p:nvSpPr>
          <p:cNvPr id="1427460" name="Rectangle 4"/>
          <p:cNvSpPr>
            <a:spLocks noGrp="1" noChangeArrowheads="1"/>
          </p:cNvSpPr>
          <p:nvPr>
            <p:ph type="body" sz="half" idx="2"/>
          </p:nvPr>
        </p:nvSpPr>
        <p:spPr>
          <a:xfrm>
            <a:off x="4876800" y="990600"/>
            <a:ext cx="4038600" cy="5867400"/>
          </a:xfrm>
        </p:spPr>
        <p:txBody>
          <a:bodyPr/>
          <a:lstStyle/>
          <a:p>
            <a:r>
              <a:rPr lang="en-US" b="1" u="sng" dirty="0" smtClean="0">
                <a:solidFill>
                  <a:schemeClr val="folHlink"/>
                </a:solidFill>
              </a:rPr>
              <a:t>Archenemy Representation</a:t>
            </a:r>
          </a:p>
          <a:p>
            <a:pPr>
              <a:lnSpc>
                <a:spcPct val="90000"/>
              </a:lnSpc>
            </a:pPr>
            <a:r>
              <a:rPr lang="en-US" dirty="0" smtClean="0"/>
              <a:t>Atonement </a:t>
            </a:r>
            <a:r>
              <a:rPr lang="en-US" dirty="0"/>
              <a:t>is </a:t>
            </a:r>
            <a:r>
              <a:rPr lang="en-US" b="1" dirty="0"/>
              <a:t>appeasement</a:t>
            </a:r>
            <a:r>
              <a:rPr lang="en-US" dirty="0"/>
              <a:t>,</a:t>
            </a:r>
          </a:p>
          <a:p>
            <a:pPr>
              <a:lnSpc>
                <a:spcPct val="90000"/>
              </a:lnSpc>
            </a:pPr>
            <a:r>
              <a:rPr lang="en-US" dirty="0"/>
              <a:t>Paying legal penalty</a:t>
            </a:r>
          </a:p>
          <a:p>
            <a:pPr>
              <a:lnSpc>
                <a:spcPct val="90000"/>
              </a:lnSpc>
            </a:pPr>
            <a:r>
              <a:rPr lang="en-US" dirty="0"/>
              <a:t>Substitution is paying a penalty to appease God</a:t>
            </a:r>
          </a:p>
          <a:p>
            <a:pPr>
              <a:lnSpc>
                <a:spcPct val="90000"/>
              </a:lnSpc>
            </a:pPr>
            <a:endParaRPr lang="en-US" dirty="0"/>
          </a:p>
          <a:p>
            <a:pPr>
              <a:lnSpc>
                <a:spcPct val="90000"/>
              </a:lnSpc>
            </a:pPr>
            <a:r>
              <a:rPr lang="en-US" dirty="0"/>
              <a:t>Bore individual sins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868" name="AutoShape 4"/>
          <p:cNvSpPr>
            <a:spLocks noGrp="1" noChangeArrowheads="1"/>
          </p:cNvSpPr>
          <p:nvPr>
            <p:ph type="title"/>
          </p:nvPr>
        </p:nvSpPr>
        <p:spPr/>
        <p:txBody>
          <a:bodyPr/>
          <a:lstStyle/>
          <a:p>
            <a:r>
              <a:rPr lang="en-US" dirty="0"/>
              <a:t>Mediator &amp; Intercessor</a:t>
            </a:r>
          </a:p>
        </p:txBody>
      </p:sp>
      <p:sp>
        <p:nvSpPr>
          <p:cNvPr id="1444869" name="Rectangle 5"/>
          <p:cNvSpPr>
            <a:spLocks noGrp="1" noChangeArrowheads="1"/>
          </p:cNvSpPr>
          <p:nvPr>
            <p:ph type="body" sz="half" idx="1"/>
          </p:nvPr>
        </p:nvSpPr>
        <p:spPr>
          <a:xfrm>
            <a:off x="838200" y="2362200"/>
            <a:ext cx="3775075" cy="4267200"/>
          </a:xfrm>
        </p:spPr>
        <p:txBody>
          <a:bodyPr/>
          <a:lstStyle/>
          <a:p>
            <a:r>
              <a:rPr lang="en-US" sz="2400" b="1" u="sng" dirty="0">
                <a:solidFill>
                  <a:srgbClr val="7CBE7C"/>
                </a:solidFill>
              </a:rPr>
              <a:t>God’s Design</a:t>
            </a:r>
          </a:p>
          <a:p>
            <a:endParaRPr lang="en-US" sz="2400" b="1" dirty="0">
              <a:solidFill>
                <a:srgbClr val="7CBE7C"/>
              </a:solidFill>
            </a:endParaRPr>
          </a:p>
          <a:p>
            <a:r>
              <a:rPr lang="en-US" sz="2400" b="1" dirty="0">
                <a:solidFill>
                  <a:srgbClr val="7CBE7C"/>
                </a:solidFill>
              </a:rPr>
              <a:t>Christ reconciles us to God where there has been a breach on </a:t>
            </a:r>
            <a:r>
              <a:rPr lang="en-US" sz="2400" b="1" u="sng" dirty="0">
                <a:solidFill>
                  <a:srgbClr val="7CBE7C"/>
                </a:solidFill>
              </a:rPr>
              <a:t>our</a:t>
            </a:r>
            <a:r>
              <a:rPr lang="en-US" sz="2400" b="1" dirty="0">
                <a:solidFill>
                  <a:srgbClr val="7CBE7C"/>
                </a:solidFill>
              </a:rPr>
              <a:t> side of the covenant relationship</a:t>
            </a:r>
          </a:p>
          <a:p>
            <a:r>
              <a:rPr lang="en-US" sz="2400" b="1" dirty="0">
                <a:solidFill>
                  <a:srgbClr val="7CBE7C"/>
                </a:solidFill>
              </a:rPr>
              <a:t>Intercedes – confers </a:t>
            </a:r>
            <a:r>
              <a:rPr lang="en-US" sz="2400" b="1" dirty="0" smtClean="0">
                <a:solidFill>
                  <a:srgbClr val="7CBE7C"/>
                </a:solidFill>
              </a:rPr>
              <a:t>with Godhead against the Accuser</a:t>
            </a:r>
            <a:endParaRPr lang="en-US" sz="2400" b="1" dirty="0">
              <a:solidFill>
                <a:srgbClr val="7CBE7C"/>
              </a:solidFill>
            </a:endParaRPr>
          </a:p>
          <a:p>
            <a:endParaRPr lang="en-US" sz="2400" b="1" dirty="0">
              <a:solidFill>
                <a:srgbClr val="7CBE7C"/>
              </a:solidFill>
            </a:endParaRPr>
          </a:p>
        </p:txBody>
      </p:sp>
      <p:sp>
        <p:nvSpPr>
          <p:cNvPr id="1444870" name="Rectangle 6"/>
          <p:cNvSpPr>
            <a:spLocks noGrp="1" noChangeArrowheads="1"/>
          </p:cNvSpPr>
          <p:nvPr>
            <p:ph type="body" sz="half" idx="2"/>
          </p:nvPr>
        </p:nvSpPr>
        <p:spPr>
          <a:xfrm>
            <a:off x="4756150" y="2362200"/>
            <a:ext cx="3775075" cy="3724275"/>
          </a:xfrm>
        </p:spPr>
        <p:txBody>
          <a:bodyPr/>
          <a:lstStyle/>
          <a:p>
            <a:r>
              <a:rPr lang="en-US" sz="2400" b="1" u="sng" dirty="0" smtClean="0">
                <a:solidFill>
                  <a:schemeClr val="accent2">
                    <a:lumMod val="75000"/>
                  </a:schemeClr>
                </a:solidFill>
              </a:rPr>
              <a:t>Archenemy Representation</a:t>
            </a:r>
          </a:p>
          <a:p>
            <a:endParaRPr lang="en-US" sz="2400" b="1" dirty="0">
              <a:solidFill>
                <a:srgbClr val="7CBE7C"/>
              </a:solidFill>
            </a:endParaRPr>
          </a:p>
          <a:p>
            <a:r>
              <a:rPr lang="en-US" sz="2400" b="1" dirty="0">
                <a:solidFill>
                  <a:srgbClr val="7CBE7C"/>
                </a:solidFill>
              </a:rPr>
              <a:t>Christ mediates and intercedes between us and an offended, angry God who needs appeasement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Healing Model -  </a:t>
            </a:r>
            <a:r>
              <a:rPr lang="en-US" dirty="0" smtClean="0"/>
              <a:t>Isa 53: 5</a:t>
            </a:r>
            <a:endParaRPr lang="en-US" dirty="0"/>
          </a:p>
        </p:txBody>
      </p:sp>
      <p:sp>
        <p:nvSpPr>
          <p:cNvPr id="3" name="Content Placeholder 2"/>
          <p:cNvSpPr>
            <a:spLocks noGrp="1"/>
          </p:cNvSpPr>
          <p:nvPr>
            <p:ph idx="1"/>
          </p:nvPr>
        </p:nvSpPr>
        <p:spPr/>
        <p:txBody>
          <a:bodyPr/>
          <a:lstStyle/>
          <a:p>
            <a:r>
              <a:rPr lang="en-US" dirty="0" smtClean="0"/>
              <a:t>The Servant as Healer takes the sickness/sin upon Himself, thereby effecting a cure.</a:t>
            </a:r>
          </a:p>
          <a:p>
            <a:r>
              <a:rPr lang="en-US" dirty="0" smtClean="0"/>
              <a:t>The virulence of the sickness/sin upon Him leads to His death</a:t>
            </a:r>
          </a:p>
          <a:p>
            <a:r>
              <a:rPr lang="en-US" dirty="0" smtClean="0"/>
              <a:t>Atonement in its deepest rhythms, necessitates the self-sacrifice of the Healer to address the human predicament understood in terms of sickness and death.</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bwMode="auto">
      <p:bgPr>
        <a:solidFill>
          <a:srgbClr val="C16059"/>
        </a:solidFill>
        <a:effectLst/>
      </p:bgPr>
    </p:bg>
    <p:spTree>
      <p:nvGrpSpPr>
        <p:cNvPr id="1" name=""/>
        <p:cNvGrpSpPr/>
        <p:nvPr/>
      </p:nvGrpSpPr>
      <p:grpSpPr>
        <a:xfrm>
          <a:off x="0" y="0"/>
          <a:ext cx="0" cy="0"/>
          <a:chOff x="0" y="0"/>
          <a:chExt cx="0" cy="0"/>
        </a:xfrm>
      </p:grpSpPr>
      <p:grpSp>
        <p:nvGrpSpPr>
          <p:cNvPr id="2" name="Group 1"/>
          <p:cNvGrpSpPr>
            <a:grpSpLocks/>
          </p:cNvGrpSpPr>
          <p:nvPr/>
        </p:nvGrpSpPr>
        <p:grpSpPr bwMode="auto">
          <a:xfrm>
            <a:off x="2" y="-4465"/>
            <a:ext cx="9159627" cy="6874744"/>
            <a:chOff x="0" y="0"/>
            <a:chExt cx="1026" cy="770"/>
          </a:xfrm>
        </p:grpSpPr>
        <p:sp>
          <p:nvSpPr>
            <p:cNvPr id="53253" name="Rectangle 2"/>
            <p:cNvSpPr>
              <a:spLocks/>
            </p:cNvSpPr>
            <p:nvPr/>
          </p:nvSpPr>
          <p:spPr bwMode="auto">
            <a:xfrm>
              <a:off x="0" y="744"/>
              <a:ext cx="905" cy="26"/>
            </a:xfrm>
            <a:prstGeom prst="rect">
              <a:avLst/>
            </a:prstGeom>
            <a:gradFill rotWithShape="0">
              <a:gsLst>
                <a:gs pos="0">
                  <a:srgbClr val="C16059"/>
                </a:gs>
                <a:gs pos="100000">
                  <a:srgbClr val="000000"/>
                </a:gs>
              </a:gsLst>
              <a:lin ang="5400000"/>
            </a:gradFill>
            <a:ln w="9525">
              <a:noFill/>
              <a:round/>
              <a:headEnd/>
              <a:tailEnd/>
            </a:ln>
          </p:spPr>
          <p:txBody>
            <a:bodyPr lIns="72248" tIns="72248" rIns="72248" bIns="72248" anchor="ctr"/>
            <a:lstStyle/>
            <a:p>
              <a:endParaRPr lang="en-US"/>
            </a:p>
          </p:txBody>
        </p:sp>
        <p:sp>
          <p:nvSpPr>
            <p:cNvPr id="53254" name="Rectangle 3"/>
            <p:cNvSpPr>
              <a:spLocks/>
            </p:cNvSpPr>
            <p:nvPr/>
          </p:nvSpPr>
          <p:spPr bwMode="auto">
            <a:xfrm>
              <a:off x="0" y="0"/>
              <a:ext cx="905" cy="23"/>
            </a:xfrm>
            <a:prstGeom prst="rect">
              <a:avLst/>
            </a:prstGeom>
            <a:gradFill rotWithShape="0">
              <a:gsLst>
                <a:gs pos="0">
                  <a:srgbClr val="000000"/>
                </a:gs>
                <a:gs pos="100000">
                  <a:srgbClr val="C16059"/>
                </a:gs>
              </a:gsLst>
              <a:lin ang="5400000"/>
            </a:gradFill>
            <a:ln w="9525">
              <a:noFill/>
              <a:round/>
              <a:headEnd/>
              <a:tailEnd/>
            </a:ln>
          </p:spPr>
          <p:txBody>
            <a:bodyPr lIns="72248" tIns="72248" rIns="72248" bIns="72248" anchor="ctr"/>
            <a:lstStyle/>
            <a:p>
              <a:endParaRPr lang="en-US"/>
            </a:p>
          </p:txBody>
        </p:sp>
        <p:sp>
          <p:nvSpPr>
            <p:cNvPr id="53255" name="Rectangle 4"/>
            <p:cNvSpPr>
              <a:spLocks/>
            </p:cNvSpPr>
            <p:nvPr/>
          </p:nvSpPr>
          <p:spPr bwMode="auto">
            <a:xfrm>
              <a:off x="890" y="0"/>
              <a:ext cx="136" cy="769"/>
            </a:xfrm>
            <a:prstGeom prst="rect">
              <a:avLst/>
            </a:prstGeom>
            <a:gradFill rotWithShape="0">
              <a:gsLst>
                <a:gs pos="0">
                  <a:srgbClr val="B49B6D"/>
                </a:gs>
                <a:gs pos="50000">
                  <a:srgbClr val="D5B781"/>
                </a:gs>
                <a:gs pos="100000">
                  <a:srgbClr val="B49B6D"/>
                </a:gs>
              </a:gsLst>
              <a:lin ang="5400000"/>
            </a:gradFill>
            <a:ln w="9525">
              <a:noFill/>
              <a:round/>
              <a:headEnd/>
              <a:tailEnd/>
            </a:ln>
          </p:spPr>
          <p:txBody>
            <a:bodyPr lIns="72248" tIns="72248" rIns="72248" bIns="72248" anchor="ctr"/>
            <a:lstStyle/>
            <a:p>
              <a:endParaRPr lang="en-US"/>
            </a:p>
          </p:txBody>
        </p:sp>
        <p:grpSp>
          <p:nvGrpSpPr>
            <p:cNvPr id="3" name="Group 5"/>
            <p:cNvGrpSpPr>
              <a:grpSpLocks/>
            </p:cNvGrpSpPr>
            <p:nvPr/>
          </p:nvGrpSpPr>
          <p:grpSpPr bwMode="auto">
            <a:xfrm>
              <a:off x="878" y="0"/>
              <a:ext cx="147" cy="708"/>
              <a:chOff x="0" y="0"/>
              <a:chExt cx="146" cy="708"/>
            </a:xfrm>
          </p:grpSpPr>
          <p:grpSp>
            <p:nvGrpSpPr>
              <p:cNvPr id="4" name="Group 6"/>
              <p:cNvGrpSpPr>
                <a:grpSpLocks/>
              </p:cNvGrpSpPr>
              <p:nvPr/>
            </p:nvGrpSpPr>
            <p:grpSpPr bwMode="auto">
              <a:xfrm>
                <a:off x="59" y="-1"/>
                <a:ext cx="87" cy="256"/>
                <a:chOff x="0" y="0"/>
                <a:chExt cx="86" cy="255"/>
              </a:xfrm>
            </p:grpSpPr>
            <p:grpSp>
              <p:nvGrpSpPr>
                <p:cNvPr id="5" name="Group 7"/>
                <p:cNvGrpSpPr>
                  <a:grpSpLocks/>
                </p:cNvGrpSpPr>
                <p:nvPr/>
              </p:nvGrpSpPr>
              <p:grpSpPr bwMode="auto">
                <a:xfrm>
                  <a:off x="36" y="0"/>
                  <a:ext cx="32" cy="31"/>
                  <a:chOff x="0" y="0"/>
                  <a:chExt cx="32" cy="31"/>
                </a:xfrm>
              </p:grpSpPr>
              <p:grpSp>
                <p:nvGrpSpPr>
                  <p:cNvPr id="6" name="Group 8"/>
                  <p:cNvGrpSpPr>
                    <a:grpSpLocks/>
                  </p:cNvGrpSpPr>
                  <p:nvPr/>
                </p:nvGrpSpPr>
                <p:grpSpPr bwMode="auto">
                  <a:xfrm>
                    <a:off x="0" y="0"/>
                    <a:ext cx="32" cy="31"/>
                    <a:chOff x="0" y="0"/>
                    <a:chExt cx="32" cy="31"/>
                  </a:xfrm>
                </p:grpSpPr>
                <p:sp>
                  <p:nvSpPr>
                    <p:cNvPr id="53305" name="AutoShape 9"/>
                    <p:cNvSpPr>
                      <a:spLocks/>
                    </p:cNvSpPr>
                    <p:nvPr/>
                  </p:nvSpPr>
                  <p:spPr bwMode="auto">
                    <a:xfrm rot="-5400000">
                      <a:off x="5" y="-5"/>
                      <a:ext cx="22" cy="31"/>
                    </a:xfrm>
                    <a:custGeom>
                      <a:avLst/>
                      <a:gdLst>
                        <a:gd name="T0" fmla="*/ 0 w 21583"/>
                        <a:gd name="T1" fmla="*/ 0 h 21553"/>
                        <a:gd name="T2" fmla="*/ 0 w 21583"/>
                        <a:gd name="T3" fmla="*/ 0 h 21553"/>
                        <a:gd name="T4" fmla="*/ 0 w 21583"/>
                        <a:gd name="T5" fmla="*/ 0 h 21553"/>
                        <a:gd name="T6" fmla="*/ 0 w 21583"/>
                        <a:gd name="T7" fmla="*/ 0 h 21553"/>
                        <a:gd name="T8" fmla="*/ 0 60000 65536"/>
                        <a:gd name="T9" fmla="*/ 0 60000 65536"/>
                        <a:gd name="T10" fmla="*/ 0 60000 65536"/>
                        <a:gd name="T11" fmla="*/ 0 60000 65536"/>
                        <a:gd name="T12" fmla="*/ 0 w 21583"/>
                        <a:gd name="T13" fmla="*/ 0 h 21553"/>
                        <a:gd name="T14" fmla="*/ 21583 w 21583"/>
                        <a:gd name="T15" fmla="*/ 21553 h 21553"/>
                      </a:gdLst>
                      <a:ahLst/>
                      <a:cxnLst>
                        <a:cxn ang="T8">
                          <a:pos x="T0" y="T1"/>
                        </a:cxn>
                        <a:cxn ang="T9">
                          <a:pos x="T2" y="T3"/>
                        </a:cxn>
                        <a:cxn ang="T10">
                          <a:pos x="T4" y="T5"/>
                        </a:cxn>
                        <a:cxn ang="T11">
                          <a:pos x="T6" y="T7"/>
                        </a:cxn>
                      </a:cxnLst>
                      <a:rect l="T12" t="T13" r="T14" b="T15"/>
                      <a:pathLst>
                        <a:path w="21583" h="21553">
                          <a:moveTo>
                            <a:pt x="5369" y="3067"/>
                          </a:moveTo>
                          <a:cubicBezTo>
                            <a:pt x="5545" y="2806"/>
                            <a:pt x="5703" y="2527"/>
                            <a:pt x="5896" y="2358"/>
                          </a:cubicBezTo>
                          <a:cubicBezTo>
                            <a:pt x="6089" y="2190"/>
                            <a:pt x="6299" y="2291"/>
                            <a:pt x="6527" y="2055"/>
                          </a:cubicBezTo>
                          <a:cubicBezTo>
                            <a:pt x="6756" y="1818"/>
                            <a:pt x="7001" y="1211"/>
                            <a:pt x="7264" y="941"/>
                          </a:cubicBezTo>
                          <a:cubicBezTo>
                            <a:pt x="7528" y="671"/>
                            <a:pt x="7615" y="586"/>
                            <a:pt x="8107" y="435"/>
                          </a:cubicBezTo>
                          <a:cubicBezTo>
                            <a:pt x="8598" y="283"/>
                            <a:pt x="9388" y="89"/>
                            <a:pt x="10212" y="30"/>
                          </a:cubicBezTo>
                          <a:cubicBezTo>
                            <a:pt x="11037" y="-29"/>
                            <a:pt x="12142" y="4"/>
                            <a:pt x="13055" y="80"/>
                          </a:cubicBezTo>
                          <a:cubicBezTo>
                            <a:pt x="13967" y="156"/>
                            <a:pt x="14932" y="257"/>
                            <a:pt x="15687" y="485"/>
                          </a:cubicBezTo>
                          <a:cubicBezTo>
                            <a:pt x="16441" y="713"/>
                            <a:pt x="17126" y="1042"/>
                            <a:pt x="17582" y="1447"/>
                          </a:cubicBezTo>
                          <a:cubicBezTo>
                            <a:pt x="18038" y="1852"/>
                            <a:pt x="18301" y="2392"/>
                            <a:pt x="18424" y="2915"/>
                          </a:cubicBezTo>
                          <a:cubicBezTo>
                            <a:pt x="18547" y="3438"/>
                            <a:pt x="18529" y="3995"/>
                            <a:pt x="18319" y="4586"/>
                          </a:cubicBezTo>
                          <a:cubicBezTo>
                            <a:pt x="18108" y="5176"/>
                            <a:pt x="17441" y="5978"/>
                            <a:pt x="17161" y="6459"/>
                          </a:cubicBezTo>
                          <a:cubicBezTo>
                            <a:pt x="16880" y="6940"/>
                            <a:pt x="16740" y="7227"/>
                            <a:pt x="16634" y="7471"/>
                          </a:cubicBezTo>
                          <a:cubicBezTo>
                            <a:pt x="16529" y="7716"/>
                            <a:pt x="16406" y="7775"/>
                            <a:pt x="16529" y="7927"/>
                          </a:cubicBezTo>
                          <a:cubicBezTo>
                            <a:pt x="16652" y="8079"/>
                            <a:pt x="16898" y="8197"/>
                            <a:pt x="17371" y="8383"/>
                          </a:cubicBezTo>
                          <a:cubicBezTo>
                            <a:pt x="17845" y="8568"/>
                            <a:pt x="18740" y="8686"/>
                            <a:pt x="19372" y="9041"/>
                          </a:cubicBezTo>
                          <a:cubicBezTo>
                            <a:pt x="20003" y="9395"/>
                            <a:pt x="20793" y="9876"/>
                            <a:pt x="21161" y="10509"/>
                          </a:cubicBezTo>
                          <a:cubicBezTo>
                            <a:pt x="21530" y="11142"/>
                            <a:pt x="21582" y="12129"/>
                            <a:pt x="21582" y="12838"/>
                          </a:cubicBezTo>
                          <a:cubicBezTo>
                            <a:pt x="21582" y="13546"/>
                            <a:pt x="21477" y="14137"/>
                            <a:pt x="21161" y="14761"/>
                          </a:cubicBezTo>
                          <a:cubicBezTo>
                            <a:pt x="20846" y="15386"/>
                            <a:pt x="20214" y="16145"/>
                            <a:pt x="19687" y="16584"/>
                          </a:cubicBezTo>
                          <a:cubicBezTo>
                            <a:pt x="19161" y="17023"/>
                            <a:pt x="18635" y="17242"/>
                            <a:pt x="18003" y="17394"/>
                          </a:cubicBezTo>
                          <a:cubicBezTo>
                            <a:pt x="17371" y="17546"/>
                            <a:pt x="16669" y="17512"/>
                            <a:pt x="15897" y="17495"/>
                          </a:cubicBezTo>
                          <a:cubicBezTo>
                            <a:pt x="15125" y="17478"/>
                            <a:pt x="13915" y="17318"/>
                            <a:pt x="13371" y="17293"/>
                          </a:cubicBezTo>
                          <a:cubicBezTo>
                            <a:pt x="12827" y="17267"/>
                            <a:pt x="12844" y="17267"/>
                            <a:pt x="12634" y="17343"/>
                          </a:cubicBezTo>
                          <a:cubicBezTo>
                            <a:pt x="12423" y="17419"/>
                            <a:pt x="12300" y="17478"/>
                            <a:pt x="12107" y="17748"/>
                          </a:cubicBezTo>
                          <a:cubicBezTo>
                            <a:pt x="11914" y="18018"/>
                            <a:pt x="11651" y="18575"/>
                            <a:pt x="11476" y="18963"/>
                          </a:cubicBezTo>
                          <a:cubicBezTo>
                            <a:pt x="11300" y="19351"/>
                            <a:pt x="11423" y="19689"/>
                            <a:pt x="11054" y="20077"/>
                          </a:cubicBezTo>
                          <a:cubicBezTo>
                            <a:pt x="10686" y="20465"/>
                            <a:pt x="10054" y="21047"/>
                            <a:pt x="9265" y="21292"/>
                          </a:cubicBezTo>
                          <a:cubicBezTo>
                            <a:pt x="8475" y="21537"/>
                            <a:pt x="7247" y="21571"/>
                            <a:pt x="6317" y="21545"/>
                          </a:cubicBezTo>
                          <a:cubicBezTo>
                            <a:pt x="5387" y="21520"/>
                            <a:pt x="4474" y="21376"/>
                            <a:pt x="3685" y="21140"/>
                          </a:cubicBezTo>
                          <a:cubicBezTo>
                            <a:pt x="2895" y="20904"/>
                            <a:pt x="2106" y="20524"/>
                            <a:pt x="1579" y="20128"/>
                          </a:cubicBezTo>
                          <a:cubicBezTo>
                            <a:pt x="1053" y="19731"/>
                            <a:pt x="790" y="19166"/>
                            <a:pt x="526" y="18761"/>
                          </a:cubicBezTo>
                          <a:cubicBezTo>
                            <a:pt x="263" y="18356"/>
                            <a:pt x="18" y="18061"/>
                            <a:pt x="0" y="17698"/>
                          </a:cubicBezTo>
                          <a:cubicBezTo>
                            <a:pt x="-17" y="17335"/>
                            <a:pt x="211" y="16997"/>
                            <a:pt x="421" y="16584"/>
                          </a:cubicBezTo>
                          <a:cubicBezTo>
                            <a:pt x="632" y="16171"/>
                            <a:pt x="912" y="15664"/>
                            <a:pt x="1263" y="15217"/>
                          </a:cubicBezTo>
                          <a:cubicBezTo>
                            <a:pt x="1614" y="14770"/>
                            <a:pt x="2123" y="14297"/>
                            <a:pt x="2527" y="13901"/>
                          </a:cubicBezTo>
                          <a:cubicBezTo>
                            <a:pt x="2930" y="13504"/>
                            <a:pt x="3351" y="13032"/>
                            <a:pt x="3685" y="12838"/>
                          </a:cubicBezTo>
                          <a:cubicBezTo>
                            <a:pt x="4018" y="12644"/>
                            <a:pt x="4352" y="12644"/>
                            <a:pt x="4527" y="12736"/>
                          </a:cubicBezTo>
                          <a:cubicBezTo>
                            <a:pt x="4703" y="12829"/>
                            <a:pt x="4860" y="13091"/>
                            <a:pt x="4738" y="13395"/>
                          </a:cubicBezTo>
                          <a:cubicBezTo>
                            <a:pt x="4615" y="13698"/>
                            <a:pt x="4229" y="14162"/>
                            <a:pt x="3790" y="14559"/>
                          </a:cubicBezTo>
                          <a:cubicBezTo>
                            <a:pt x="3351" y="14956"/>
                            <a:pt x="2527" y="15361"/>
                            <a:pt x="2106" y="15774"/>
                          </a:cubicBezTo>
                          <a:cubicBezTo>
                            <a:pt x="1685" y="16187"/>
                            <a:pt x="1316" y="16592"/>
                            <a:pt x="1263" y="17040"/>
                          </a:cubicBezTo>
                          <a:cubicBezTo>
                            <a:pt x="1211" y="17487"/>
                            <a:pt x="1509" y="18035"/>
                            <a:pt x="1790" y="18457"/>
                          </a:cubicBezTo>
                          <a:cubicBezTo>
                            <a:pt x="2071" y="18879"/>
                            <a:pt x="2439" y="19250"/>
                            <a:pt x="2948" y="19571"/>
                          </a:cubicBezTo>
                          <a:cubicBezTo>
                            <a:pt x="3457" y="19891"/>
                            <a:pt x="4053" y="20229"/>
                            <a:pt x="4843" y="20381"/>
                          </a:cubicBezTo>
                          <a:cubicBezTo>
                            <a:pt x="5633" y="20533"/>
                            <a:pt x="6913" y="20558"/>
                            <a:pt x="7686" y="20482"/>
                          </a:cubicBezTo>
                          <a:cubicBezTo>
                            <a:pt x="8458" y="20406"/>
                            <a:pt x="9019" y="20212"/>
                            <a:pt x="9475" y="19925"/>
                          </a:cubicBezTo>
                          <a:cubicBezTo>
                            <a:pt x="9931" y="19638"/>
                            <a:pt x="10212" y="19208"/>
                            <a:pt x="10423" y="18761"/>
                          </a:cubicBezTo>
                          <a:cubicBezTo>
                            <a:pt x="10633" y="18314"/>
                            <a:pt x="10791" y="17833"/>
                            <a:pt x="10739" y="17242"/>
                          </a:cubicBezTo>
                          <a:cubicBezTo>
                            <a:pt x="10686" y="16651"/>
                            <a:pt x="10318" y="15757"/>
                            <a:pt x="10107" y="15217"/>
                          </a:cubicBezTo>
                          <a:cubicBezTo>
                            <a:pt x="9896" y="14677"/>
                            <a:pt x="9721" y="14390"/>
                            <a:pt x="9475" y="14002"/>
                          </a:cubicBezTo>
                          <a:cubicBezTo>
                            <a:pt x="9230" y="13614"/>
                            <a:pt x="8791" y="13141"/>
                            <a:pt x="8633" y="12888"/>
                          </a:cubicBezTo>
                          <a:cubicBezTo>
                            <a:pt x="8475" y="12635"/>
                            <a:pt x="8405" y="12585"/>
                            <a:pt x="8528" y="12483"/>
                          </a:cubicBezTo>
                          <a:cubicBezTo>
                            <a:pt x="8651" y="12382"/>
                            <a:pt x="9089" y="12247"/>
                            <a:pt x="9370" y="12281"/>
                          </a:cubicBezTo>
                          <a:cubicBezTo>
                            <a:pt x="9651" y="12315"/>
                            <a:pt x="9949" y="12441"/>
                            <a:pt x="10212" y="12686"/>
                          </a:cubicBezTo>
                          <a:cubicBezTo>
                            <a:pt x="10475" y="12931"/>
                            <a:pt x="10686" y="13327"/>
                            <a:pt x="10949" y="13749"/>
                          </a:cubicBezTo>
                          <a:cubicBezTo>
                            <a:pt x="11212" y="14171"/>
                            <a:pt x="11511" y="14795"/>
                            <a:pt x="11791" y="15217"/>
                          </a:cubicBezTo>
                          <a:cubicBezTo>
                            <a:pt x="12072" y="15639"/>
                            <a:pt x="12213" y="16044"/>
                            <a:pt x="12634" y="16280"/>
                          </a:cubicBezTo>
                          <a:cubicBezTo>
                            <a:pt x="13055" y="16516"/>
                            <a:pt x="13599" y="16592"/>
                            <a:pt x="14318" y="16635"/>
                          </a:cubicBezTo>
                          <a:cubicBezTo>
                            <a:pt x="15038" y="16677"/>
                            <a:pt x="16231" y="16677"/>
                            <a:pt x="16950" y="16533"/>
                          </a:cubicBezTo>
                          <a:cubicBezTo>
                            <a:pt x="17670" y="16390"/>
                            <a:pt x="18143" y="16162"/>
                            <a:pt x="18635" y="15774"/>
                          </a:cubicBezTo>
                          <a:cubicBezTo>
                            <a:pt x="19126" y="15386"/>
                            <a:pt x="19670" y="14829"/>
                            <a:pt x="19898" y="14205"/>
                          </a:cubicBezTo>
                          <a:cubicBezTo>
                            <a:pt x="20126" y="13580"/>
                            <a:pt x="20056" y="12610"/>
                            <a:pt x="20003" y="12028"/>
                          </a:cubicBezTo>
                          <a:cubicBezTo>
                            <a:pt x="19951" y="11446"/>
                            <a:pt x="19986" y="11150"/>
                            <a:pt x="19582" y="10711"/>
                          </a:cubicBezTo>
                          <a:cubicBezTo>
                            <a:pt x="19179" y="10273"/>
                            <a:pt x="18266" y="9699"/>
                            <a:pt x="17582" y="9395"/>
                          </a:cubicBezTo>
                          <a:cubicBezTo>
                            <a:pt x="16898" y="9091"/>
                            <a:pt x="16108" y="8948"/>
                            <a:pt x="15476" y="8889"/>
                          </a:cubicBezTo>
                          <a:cubicBezTo>
                            <a:pt x="14845" y="8830"/>
                            <a:pt x="14388" y="8940"/>
                            <a:pt x="13792" y="9041"/>
                          </a:cubicBezTo>
                          <a:cubicBezTo>
                            <a:pt x="13195" y="9142"/>
                            <a:pt x="12370" y="9395"/>
                            <a:pt x="11897" y="9496"/>
                          </a:cubicBezTo>
                          <a:cubicBezTo>
                            <a:pt x="11423" y="9598"/>
                            <a:pt x="11247" y="9665"/>
                            <a:pt x="10949" y="9648"/>
                          </a:cubicBezTo>
                          <a:cubicBezTo>
                            <a:pt x="10651" y="9631"/>
                            <a:pt x="10230" y="9505"/>
                            <a:pt x="10107" y="9395"/>
                          </a:cubicBezTo>
                          <a:cubicBezTo>
                            <a:pt x="9984" y="9286"/>
                            <a:pt x="10089" y="9108"/>
                            <a:pt x="10212" y="8990"/>
                          </a:cubicBezTo>
                          <a:cubicBezTo>
                            <a:pt x="10335" y="8872"/>
                            <a:pt x="10493" y="8771"/>
                            <a:pt x="10844" y="8686"/>
                          </a:cubicBezTo>
                          <a:cubicBezTo>
                            <a:pt x="11195" y="8602"/>
                            <a:pt x="11756" y="8619"/>
                            <a:pt x="12318" y="8484"/>
                          </a:cubicBezTo>
                          <a:cubicBezTo>
                            <a:pt x="12879" y="8349"/>
                            <a:pt x="13669" y="8113"/>
                            <a:pt x="14213" y="7876"/>
                          </a:cubicBezTo>
                          <a:cubicBezTo>
                            <a:pt x="14757" y="7640"/>
                            <a:pt x="15178" y="7522"/>
                            <a:pt x="15582" y="7066"/>
                          </a:cubicBezTo>
                          <a:cubicBezTo>
                            <a:pt x="15985" y="6611"/>
                            <a:pt x="16459" y="5843"/>
                            <a:pt x="16634" y="5143"/>
                          </a:cubicBezTo>
                          <a:cubicBezTo>
                            <a:pt x="16810" y="4442"/>
                            <a:pt x="16827" y="3481"/>
                            <a:pt x="16634" y="2865"/>
                          </a:cubicBezTo>
                          <a:cubicBezTo>
                            <a:pt x="16441" y="2249"/>
                            <a:pt x="16020" y="1785"/>
                            <a:pt x="15476" y="1447"/>
                          </a:cubicBezTo>
                          <a:cubicBezTo>
                            <a:pt x="14932" y="1110"/>
                            <a:pt x="14143" y="941"/>
                            <a:pt x="13371" y="840"/>
                          </a:cubicBezTo>
                          <a:cubicBezTo>
                            <a:pt x="12599" y="738"/>
                            <a:pt x="11651" y="730"/>
                            <a:pt x="10844" y="840"/>
                          </a:cubicBezTo>
                          <a:cubicBezTo>
                            <a:pt x="10037" y="949"/>
                            <a:pt x="9195" y="1143"/>
                            <a:pt x="8528" y="1498"/>
                          </a:cubicBezTo>
                          <a:cubicBezTo>
                            <a:pt x="7861" y="1852"/>
                            <a:pt x="7212" y="2510"/>
                            <a:pt x="6843" y="2966"/>
                          </a:cubicBezTo>
                          <a:cubicBezTo>
                            <a:pt x="6475" y="3421"/>
                            <a:pt x="6282" y="3658"/>
                            <a:pt x="6317" y="4231"/>
                          </a:cubicBezTo>
                          <a:cubicBezTo>
                            <a:pt x="6352" y="4805"/>
                            <a:pt x="6984" y="5801"/>
                            <a:pt x="7054" y="6408"/>
                          </a:cubicBezTo>
                          <a:cubicBezTo>
                            <a:pt x="7124" y="7016"/>
                            <a:pt x="6913" y="7615"/>
                            <a:pt x="6738" y="7876"/>
                          </a:cubicBezTo>
                          <a:cubicBezTo>
                            <a:pt x="6563" y="8138"/>
                            <a:pt x="6229" y="8045"/>
                            <a:pt x="6001" y="7978"/>
                          </a:cubicBezTo>
                          <a:cubicBezTo>
                            <a:pt x="5773" y="7910"/>
                            <a:pt x="5527" y="7843"/>
                            <a:pt x="5369" y="7471"/>
                          </a:cubicBezTo>
                          <a:cubicBezTo>
                            <a:pt x="5211" y="7100"/>
                            <a:pt x="5141" y="6341"/>
                            <a:pt x="5053" y="5750"/>
                          </a:cubicBezTo>
                          <a:cubicBezTo>
                            <a:pt x="4966" y="5160"/>
                            <a:pt x="4773" y="4383"/>
                            <a:pt x="4843" y="3928"/>
                          </a:cubicBezTo>
                          <a:cubicBezTo>
                            <a:pt x="4913" y="3472"/>
                            <a:pt x="5194" y="3329"/>
                            <a:pt x="5369" y="3067"/>
                          </a:cubicBezTo>
                          <a:close/>
                        </a:path>
                      </a:pathLst>
                    </a:custGeom>
                    <a:solidFill>
                      <a:srgbClr val="E7D6B7"/>
                    </a:solidFill>
                    <a:ln w="9525">
                      <a:noFill/>
                      <a:round/>
                      <a:headEnd/>
                      <a:tailEnd/>
                    </a:ln>
                  </p:spPr>
                  <p:txBody>
                    <a:bodyPr lIns="72248" tIns="72248" rIns="72248" bIns="72248" anchor="ctr"/>
                    <a:lstStyle/>
                    <a:p>
                      <a:endParaRPr lang="en-US"/>
                    </a:p>
                  </p:txBody>
                </p:sp>
                <p:sp>
                  <p:nvSpPr>
                    <p:cNvPr id="53306" name="AutoShape 10"/>
                    <p:cNvSpPr>
                      <a:spLocks/>
                    </p:cNvSpPr>
                    <p:nvPr/>
                  </p:nvSpPr>
                  <p:spPr bwMode="auto">
                    <a:xfrm rot="-5400000">
                      <a:off x="4" y="10"/>
                      <a:ext cx="17" cy="26"/>
                    </a:xfrm>
                    <a:custGeom>
                      <a:avLst/>
                      <a:gdLst>
                        <a:gd name="T0" fmla="*/ 0 w 21468"/>
                        <a:gd name="T1" fmla="*/ 0 h 21533"/>
                        <a:gd name="T2" fmla="*/ 0 w 21468"/>
                        <a:gd name="T3" fmla="*/ 0 h 21533"/>
                        <a:gd name="T4" fmla="*/ 0 w 21468"/>
                        <a:gd name="T5" fmla="*/ 0 h 21533"/>
                        <a:gd name="T6" fmla="*/ 0 w 21468"/>
                        <a:gd name="T7" fmla="*/ 0 h 21533"/>
                        <a:gd name="T8" fmla="*/ 0 60000 65536"/>
                        <a:gd name="T9" fmla="*/ 0 60000 65536"/>
                        <a:gd name="T10" fmla="*/ 0 60000 65536"/>
                        <a:gd name="T11" fmla="*/ 0 60000 65536"/>
                        <a:gd name="T12" fmla="*/ 0 w 21468"/>
                        <a:gd name="T13" fmla="*/ 0 h 21533"/>
                        <a:gd name="T14" fmla="*/ 21468 w 21468"/>
                        <a:gd name="T15" fmla="*/ 21533 h 21533"/>
                      </a:gdLst>
                      <a:ahLst/>
                      <a:cxnLst>
                        <a:cxn ang="T8">
                          <a:pos x="T0" y="T1"/>
                        </a:cxn>
                        <a:cxn ang="T9">
                          <a:pos x="T2" y="T3"/>
                        </a:cxn>
                        <a:cxn ang="T10">
                          <a:pos x="T4" y="T5"/>
                        </a:cxn>
                        <a:cxn ang="T11">
                          <a:pos x="T6" y="T7"/>
                        </a:cxn>
                      </a:cxnLst>
                      <a:rect l="T12" t="T13" r="T14" b="T15"/>
                      <a:pathLst>
                        <a:path w="21468" h="21533">
                          <a:moveTo>
                            <a:pt x="19518" y="5509"/>
                          </a:moveTo>
                          <a:cubicBezTo>
                            <a:pt x="19468" y="5103"/>
                            <a:pt x="19493" y="4195"/>
                            <a:pt x="19817" y="3632"/>
                          </a:cubicBezTo>
                          <a:cubicBezTo>
                            <a:pt x="20142" y="3069"/>
                            <a:pt x="21416" y="2359"/>
                            <a:pt x="21466" y="2130"/>
                          </a:cubicBezTo>
                          <a:cubicBezTo>
                            <a:pt x="21516" y="1901"/>
                            <a:pt x="20592" y="2234"/>
                            <a:pt x="20117" y="2255"/>
                          </a:cubicBezTo>
                          <a:cubicBezTo>
                            <a:pt x="19643" y="2276"/>
                            <a:pt x="19143" y="2432"/>
                            <a:pt x="18619" y="2255"/>
                          </a:cubicBezTo>
                          <a:cubicBezTo>
                            <a:pt x="18094" y="2078"/>
                            <a:pt x="17545" y="1515"/>
                            <a:pt x="16971" y="1191"/>
                          </a:cubicBezTo>
                          <a:cubicBezTo>
                            <a:pt x="16396" y="868"/>
                            <a:pt x="15897" y="513"/>
                            <a:pt x="15173" y="315"/>
                          </a:cubicBezTo>
                          <a:cubicBezTo>
                            <a:pt x="14449" y="117"/>
                            <a:pt x="13475" y="23"/>
                            <a:pt x="12626" y="2"/>
                          </a:cubicBezTo>
                          <a:cubicBezTo>
                            <a:pt x="11777" y="-18"/>
                            <a:pt x="11028" y="65"/>
                            <a:pt x="10079" y="190"/>
                          </a:cubicBezTo>
                          <a:cubicBezTo>
                            <a:pt x="9130" y="315"/>
                            <a:pt x="7906" y="430"/>
                            <a:pt x="6932" y="753"/>
                          </a:cubicBezTo>
                          <a:cubicBezTo>
                            <a:pt x="5959" y="1077"/>
                            <a:pt x="4910" y="1556"/>
                            <a:pt x="4236" y="2130"/>
                          </a:cubicBezTo>
                          <a:cubicBezTo>
                            <a:pt x="3561" y="2704"/>
                            <a:pt x="3062" y="3528"/>
                            <a:pt x="2887" y="4195"/>
                          </a:cubicBezTo>
                          <a:cubicBezTo>
                            <a:pt x="2712" y="4863"/>
                            <a:pt x="2962" y="5478"/>
                            <a:pt x="3187" y="6135"/>
                          </a:cubicBezTo>
                          <a:cubicBezTo>
                            <a:pt x="3411" y="6792"/>
                            <a:pt x="3961" y="7627"/>
                            <a:pt x="4236" y="8138"/>
                          </a:cubicBezTo>
                          <a:cubicBezTo>
                            <a:pt x="4510" y="8649"/>
                            <a:pt x="4860" y="8847"/>
                            <a:pt x="4835" y="9201"/>
                          </a:cubicBezTo>
                          <a:cubicBezTo>
                            <a:pt x="4810" y="9556"/>
                            <a:pt x="4635" y="9848"/>
                            <a:pt x="4086" y="10265"/>
                          </a:cubicBezTo>
                          <a:cubicBezTo>
                            <a:pt x="3536" y="10682"/>
                            <a:pt x="2163" y="11162"/>
                            <a:pt x="1539" y="11705"/>
                          </a:cubicBezTo>
                          <a:cubicBezTo>
                            <a:pt x="914" y="12247"/>
                            <a:pt x="590" y="12779"/>
                            <a:pt x="340" y="13519"/>
                          </a:cubicBezTo>
                          <a:cubicBezTo>
                            <a:pt x="90" y="14260"/>
                            <a:pt x="-84" y="15365"/>
                            <a:pt x="40" y="16148"/>
                          </a:cubicBezTo>
                          <a:cubicBezTo>
                            <a:pt x="165" y="16930"/>
                            <a:pt x="565" y="17608"/>
                            <a:pt x="1089" y="18213"/>
                          </a:cubicBezTo>
                          <a:cubicBezTo>
                            <a:pt x="1614" y="18818"/>
                            <a:pt x="2138" y="19360"/>
                            <a:pt x="3187" y="19777"/>
                          </a:cubicBezTo>
                          <a:cubicBezTo>
                            <a:pt x="4236" y="20194"/>
                            <a:pt x="6158" y="20570"/>
                            <a:pt x="7382" y="20716"/>
                          </a:cubicBezTo>
                          <a:cubicBezTo>
                            <a:pt x="8605" y="20862"/>
                            <a:pt x="9829" y="20643"/>
                            <a:pt x="10528" y="20653"/>
                          </a:cubicBezTo>
                          <a:cubicBezTo>
                            <a:pt x="11227" y="20664"/>
                            <a:pt x="11277" y="20632"/>
                            <a:pt x="11577" y="20778"/>
                          </a:cubicBezTo>
                          <a:cubicBezTo>
                            <a:pt x="11877" y="20924"/>
                            <a:pt x="12201" y="21582"/>
                            <a:pt x="12326" y="21529"/>
                          </a:cubicBezTo>
                          <a:cubicBezTo>
                            <a:pt x="12451" y="21477"/>
                            <a:pt x="12076" y="20966"/>
                            <a:pt x="12326" y="20466"/>
                          </a:cubicBezTo>
                          <a:cubicBezTo>
                            <a:pt x="12576" y="19965"/>
                            <a:pt x="13325" y="19058"/>
                            <a:pt x="13824" y="18526"/>
                          </a:cubicBezTo>
                          <a:cubicBezTo>
                            <a:pt x="14324" y="17994"/>
                            <a:pt x="15223" y="17410"/>
                            <a:pt x="15323" y="17274"/>
                          </a:cubicBezTo>
                          <a:cubicBezTo>
                            <a:pt x="15423" y="17138"/>
                            <a:pt x="14848" y="17430"/>
                            <a:pt x="14424" y="17712"/>
                          </a:cubicBezTo>
                          <a:cubicBezTo>
                            <a:pt x="13999" y="17994"/>
                            <a:pt x="13500" y="18609"/>
                            <a:pt x="12776" y="18964"/>
                          </a:cubicBezTo>
                          <a:cubicBezTo>
                            <a:pt x="12051" y="19318"/>
                            <a:pt x="11103" y="19704"/>
                            <a:pt x="10079" y="19840"/>
                          </a:cubicBezTo>
                          <a:cubicBezTo>
                            <a:pt x="9055" y="19975"/>
                            <a:pt x="7582" y="19934"/>
                            <a:pt x="6633" y="19777"/>
                          </a:cubicBezTo>
                          <a:cubicBezTo>
                            <a:pt x="5684" y="19621"/>
                            <a:pt x="5035" y="19350"/>
                            <a:pt x="4385" y="18901"/>
                          </a:cubicBezTo>
                          <a:cubicBezTo>
                            <a:pt x="3736" y="18453"/>
                            <a:pt x="3037" y="17816"/>
                            <a:pt x="2737" y="17086"/>
                          </a:cubicBezTo>
                          <a:cubicBezTo>
                            <a:pt x="2438" y="16356"/>
                            <a:pt x="2488" y="15303"/>
                            <a:pt x="2587" y="14521"/>
                          </a:cubicBezTo>
                          <a:cubicBezTo>
                            <a:pt x="2687" y="13738"/>
                            <a:pt x="2937" y="12956"/>
                            <a:pt x="3337" y="12393"/>
                          </a:cubicBezTo>
                          <a:cubicBezTo>
                            <a:pt x="3736" y="11830"/>
                            <a:pt x="4211" y="11433"/>
                            <a:pt x="4985" y="11141"/>
                          </a:cubicBezTo>
                          <a:cubicBezTo>
                            <a:pt x="5759" y="10849"/>
                            <a:pt x="6708" y="10630"/>
                            <a:pt x="7981" y="10641"/>
                          </a:cubicBezTo>
                          <a:cubicBezTo>
                            <a:pt x="9255" y="10651"/>
                            <a:pt x="11427" y="11027"/>
                            <a:pt x="12626" y="11204"/>
                          </a:cubicBezTo>
                          <a:cubicBezTo>
                            <a:pt x="13824" y="11381"/>
                            <a:pt x="14524" y="11663"/>
                            <a:pt x="15173" y="11705"/>
                          </a:cubicBezTo>
                          <a:cubicBezTo>
                            <a:pt x="15822" y="11746"/>
                            <a:pt x="16322" y="11590"/>
                            <a:pt x="16521" y="11454"/>
                          </a:cubicBezTo>
                          <a:cubicBezTo>
                            <a:pt x="16721" y="11319"/>
                            <a:pt x="16596" y="11058"/>
                            <a:pt x="16371" y="10891"/>
                          </a:cubicBezTo>
                          <a:cubicBezTo>
                            <a:pt x="16147" y="10724"/>
                            <a:pt x="15847" y="10568"/>
                            <a:pt x="15173" y="10453"/>
                          </a:cubicBezTo>
                          <a:cubicBezTo>
                            <a:pt x="14499" y="10338"/>
                            <a:pt x="13525" y="10390"/>
                            <a:pt x="12326" y="10203"/>
                          </a:cubicBezTo>
                          <a:cubicBezTo>
                            <a:pt x="11128" y="10015"/>
                            <a:pt x="9080" y="9848"/>
                            <a:pt x="7981" y="9327"/>
                          </a:cubicBezTo>
                          <a:cubicBezTo>
                            <a:pt x="6882" y="8805"/>
                            <a:pt x="6208" y="7908"/>
                            <a:pt x="5734" y="7074"/>
                          </a:cubicBezTo>
                          <a:cubicBezTo>
                            <a:pt x="5259" y="6239"/>
                            <a:pt x="4785" y="5207"/>
                            <a:pt x="5134" y="4320"/>
                          </a:cubicBezTo>
                          <a:cubicBezTo>
                            <a:pt x="5484" y="3434"/>
                            <a:pt x="6683" y="2286"/>
                            <a:pt x="7831" y="1755"/>
                          </a:cubicBezTo>
                          <a:cubicBezTo>
                            <a:pt x="8980" y="1223"/>
                            <a:pt x="10778" y="1139"/>
                            <a:pt x="12026" y="1129"/>
                          </a:cubicBezTo>
                          <a:cubicBezTo>
                            <a:pt x="13275" y="1118"/>
                            <a:pt x="14399" y="1379"/>
                            <a:pt x="15323" y="1692"/>
                          </a:cubicBezTo>
                          <a:cubicBezTo>
                            <a:pt x="16247" y="2005"/>
                            <a:pt x="17071" y="2547"/>
                            <a:pt x="17570" y="3006"/>
                          </a:cubicBezTo>
                          <a:cubicBezTo>
                            <a:pt x="18069" y="3465"/>
                            <a:pt x="18045" y="3903"/>
                            <a:pt x="18319" y="4445"/>
                          </a:cubicBezTo>
                          <a:cubicBezTo>
                            <a:pt x="18594" y="4988"/>
                            <a:pt x="18919" y="5989"/>
                            <a:pt x="19218" y="6260"/>
                          </a:cubicBezTo>
                          <a:cubicBezTo>
                            <a:pt x="19518" y="6531"/>
                            <a:pt x="20067" y="6208"/>
                            <a:pt x="20117" y="6072"/>
                          </a:cubicBezTo>
                          <a:cubicBezTo>
                            <a:pt x="20167" y="5937"/>
                            <a:pt x="19568" y="5916"/>
                            <a:pt x="19518" y="5509"/>
                          </a:cubicBezTo>
                          <a:close/>
                        </a:path>
                      </a:pathLst>
                    </a:custGeom>
                    <a:solidFill>
                      <a:srgbClr val="E7D6B7"/>
                    </a:solidFill>
                    <a:ln w="9525">
                      <a:noFill/>
                      <a:round/>
                      <a:headEnd/>
                      <a:tailEnd/>
                    </a:ln>
                  </p:spPr>
                  <p:txBody>
                    <a:bodyPr lIns="72248" tIns="72248" rIns="72248" bIns="72248" anchor="ctr"/>
                    <a:lstStyle/>
                    <a:p>
                      <a:endParaRPr lang="en-US"/>
                    </a:p>
                  </p:txBody>
                </p:sp>
              </p:grpSp>
              <p:sp>
                <p:nvSpPr>
                  <p:cNvPr id="53299" name="AutoShape 11"/>
                  <p:cNvSpPr>
                    <a:spLocks/>
                  </p:cNvSpPr>
                  <p:nvPr/>
                </p:nvSpPr>
                <p:spPr bwMode="auto">
                  <a:xfrm rot="-5400000">
                    <a:off x="13" y="15"/>
                    <a:ext cx="4" cy="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cubicBezTo>
                          <a:pt x="4835" y="0"/>
                          <a:pt x="0" y="4835"/>
                          <a:pt x="0" y="10800"/>
                        </a:cubicBez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rgbClr val="E7D6B7"/>
                  </a:solidFill>
                  <a:ln w="9525">
                    <a:noFill/>
                    <a:round/>
                    <a:headEnd/>
                    <a:tailEnd/>
                  </a:ln>
                </p:spPr>
                <p:txBody>
                  <a:bodyPr lIns="72248" tIns="72248" rIns="72248" bIns="72248" anchor="ctr"/>
                  <a:lstStyle/>
                  <a:p>
                    <a:endParaRPr lang="en-US"/>
                  </a:p>
                </p:txBody>
              </p:sp>
              <p:sp>
                <p:nvSpPr>
                  <p:cNvPr id="53300" name="AutoShape 12"/>
                  <p:cNvSpPr>
                    <a:spLocks/>
                  </p:cNvSpPr>
                  <p:nvPr/>
                </p:nvSpPr>
                <p:spPr bwMode="auto">
                  <a:xfrm rot="-5400000">
                    <a:off x="5" y="7"/>
                    <a:ext cx="6" cy="7"/>
                  </a:xfrm>
                  <a:custGeom>
                    <a:avLst/>
                    <a:gdLst>
                      <a:gd name="T0" fmla="*/ 0 w 21073"/>
                      <a:gd name="T1" fmla="*/ 0 h 20866"/>
                      <a:gd name="T2" fmla="*/ 0 w 21073"/>
                      <a:gd name="T3" fmla="*/ 0 h 20866"/>
                      <a:gd name="T4" fmla="*/ 0 w 21073"/>
                      <a:gd name="T5" fmla="*/ 0 h 20866"/>
                      <a:gd name="T6" fmla="*/ 0 w 21073"/>
                      <a:gd name="T7" fmla="*/ 0 h 20866"/>
                      <a:gd name="T8" fmla="*/ 0 60000 65536"/>
                      <a:gd name="T9" fmla="*/ 0 60000 65536"/>
                      <a:gd name="T10" fmla="*/ 0 60000 65536"/>
                      <a:gd name="T11" fmla="*/ 0 60000 65536"/>
                      <a:gd name="T12" fmla="*/ 0 w 21073"/>
                      <a:gd name="T13" fmla="*/ 0 h 20866"/>
                      <a:gd name="T14" fmla="*/ 21073 w 21073"/>
                      <a:gd name="T15" fmla="*/ 20866 h 20866"/>
                    </a:gdLst>
                    <a:ahLst/>
                    <a:cxnLst>
                      <a:cxn ang="T8">
                        <a:pos x="T0" y="T1"/>
                      </a:cxn>
                      <a:cxn ang="T9">
                        <a:pos x="T2" y="T3"/>
                      </a:cxn>
                      <a:cxn ang="T10">
                        <a:pos x="T4" y="T5"/>
                      </a:cxn>
                      <a:cxn ang="T11">
                        <a:pos x="T6" y="T7"/>
                      </a:cxn>
                    </a:cxnLst>
                    <a:rect l="T12" t="T13" r="T14" b="T15"/>
                    <a:pathLst>
                      <a:path w="21073" h="20866">
                        <a:moveTo>
                          <a:pt x="46" y="19901"/>
                        </a:moveTo>
                        <a:cubicBezTo>
                          <a:pt x="-197" y="18326"/>
                          <a:pt x="533" y="14221"/>
                          <a:pt x="1995" y="11195"/>
                        </a:cubicBezTo>
                        <a:cubicBezTo>
                          <a:pt x="3457" y="8168"/>
                          <a:pt x="6705" y="3608"/>
                          <a:pt x="8816" y="1742"/>
                        </a:cubicBezTo>
                        <a:cubicBezTo>
                          <a:pt x="10927" y="-123"/>
                          <a:pt x="12957" y="42"/>
                          <a:pt x="14663" y="1"/>
                        </a:cubicBezTo>
                        <a:cubicBezTo>
                          <a:pt x="16368" y="-41"/>
                          <a:pt x="17992" y="623"/>
                          <a:pt x="19048" y="1493"/>
                        </a:cubicBezTo>
                        <a:cubicBezTo>
                          <a:pt x="20103" y="2364"/>
                          <a:pt x="21403" y="3608"/>
                          <a:pt x="20996" y="5225"/>
                        </a:cubicBezTo>
                        <a:cubicBezTo>
                          <a:pt x="20590" y="6842"/>
                          <a:pt x="18723" y="8790"/>
                          <a:pt x="16612" y="11195"/>
                        </a:cubicBezTo>
                        <a:cubicBezTo>
                          <a:pt x="14500" y="13599"/>
                          <a:pt x="10521" y="18077"/>
                          <a:pt x="8329" y="19652"/>
                        </a:cubicBezTo>
                        <a:cubicBezTo>
                          <a:pt x="6136" y="21228"/>
                          <a:pt x="4756" y="20647"/>
                          <a:pt x="3457" y="20647"/>
                        </a:cubicBezTo>
                        <a:cubicBezTo>
                          <a:pt x="2157" y="20647"/>
                          <a:pt x="290" y="21477"/>
                          <a:pt x="46" y="19901"/>
                        </a:cubicBezTo>
                        <a:close/>
                      </a:path>
                    </a:pathLst>
                  </a:custGeom>
                  <a:solidFill>
                    <a:srgbClr val="E7D6B7"/>
                  </a:solidFill>
                  <a:ln w="9525">
                    <a:noFill/>
                    <a:round/>
                    <a:headEnd/>
                    <a:tailEnd/>
                  </a:ln>
                </p:spPr>
                <p:txBody>
                  <a:bodyPr lIns="72248" tIns="72248" rIns="72248" bIns="72248" anchor="ctr"/>
                  <a:lstStyle/>
                  <a:p>
                    <a:endParaRPr lang="en-US"/>
                  </a:p>
                </p:txBody>
              </p:sp>
              <p:sp>
                <p:nvSpPr>
                  <p:cNvPr id="53301" name="AutoShape 13"/>
                  <p:cNvSpPr>
                    <a:spLocks/>
                  </p:cNvSpPr>
                  <p:nvPr/>
                </p:nvSpPr>
                <p:spPr bwMode="auto">
                  <a:xfrm rot="-5400000">
                    <a:off x="13" y="6"/>
                    <a:ext cx="9" cy="5"/>
                  </a:xfrm>
                  <a:custGeom>
                    <a:avLst/>
                    <a:gdLst>
                      <a:gd name="T0" fmla="*/ 0 w 21301"/>
                      <a:gd name="T1" fmla="*/ 0 h 21191"/>
                      <a:gd name="T2" fmla="*/ 0 w 21301"/>
                      <a:gd name="T3" fmla="*/ 0 h 21191"/>
                      <a:gd name="T4" fmla="*/ 0 w 21301"/>
                      <a:gd name="T5" fmla="*/ 0 h 21191"/>
                      <a:gd name="T6" fmla="*/ 0 w 21301"/>
                      <a:gd name="T7" fmla="*/ 0 h 21191"/>
                      <a:gd name="T8" fmla="*/ 0 60000 65536"/>
                      <a:gd name="T9" fmla="*/ 0 60000 65536"/>
                      <a:gd name="T10" fmla="*/ 0 60000 65536"/>
                      <a:gd name="T11" fmla="*/ 0 60000 65536"/>
                      <a:gd name="T12" fmla="*/ 0 w 21301"/>
                      <a:gd name="T13" fmla="*/ 0 h 21191"/>
                      <a:gd name="T14" fmla="*/ 21301 w 21301"/>
                      <a:gd name="T15" fmla="*/ 21191 h 21191"/>
                    </a:gdLst>
                    <a:ahLst/>
                    <a:cxnLst>
                      <a:cxn ang="T8">
                        <a:pos x="T0" y="T1"/>
                      </a:cxn>
                      <a:cxn ang="T9">
                        <a:pos x="T2" y="T3"/>
                      </a:cxn>
                      <a:cxn ang="T10">
                        <a:pos x="T4" y="T5"/>
                      </a:cxn>
                      <a:cxn ang="T11">
                        <a:pos x="T6" y="T7"/>
                      </a:cxn>
                    </a:cxnLst>
                    <a:rect l="T12" t="T13" r="T14" b="T15"/>
                    <a:pathLst>
                      <a:path w="21301" h="21191">
                        <a:moveTo>
                          <a:pt x="5363" y="12603"/>
                        </a:moveTo>
                        <a:cubicBezTo>
                          <a:pt x="3269" y="10189"/>
                          <a:pt x="1616" y="7012"/>
                          <a:pt x="734" y="5361"/>
                        </a:cubicBezTo>
                        <a:cubicBezTo>
                          <a:pt x="-147" y="3709"/>
                          <a:pt x="-37" y="3582"/>
                          <a:pt x="73" y="2692"/>
                        </a:cubicBezTo>
                        <a:cubicBezTo>
                          <a:pt x="183" y="1803"/>
                          <a:pt x="238" y="215"/>
                          <a:pt x="1395" y="24"/>
                        </a:cubicBezTo>
                        <a:cubicBezTo>
                          <a:pt x="2553" y="-166"/>
                          <a:pt x="4977" y="786"/>
                          <a:pt x="7016" y="1549"/>
                        </a:cubicBezTo>
                        <a:cubicBezTo>
                          <a:pt x="9055" y="2311"/>
                          <a:pt x="11479" y="3201"/>
                          <a:pt x="13628" y="4598"/>
                        </a:cubicBezTo>
                        <a:cubicBezTo>
                          <a:pt x="15777" y="5996"/>
                          <a:pt x="18642" y="7838"/>
                          <a:pt x="19910" y="9935"/>
                        </a:cubicBezTo>
                        <a:cubicBezTo>
                          <a:pt x="21177" y="12031"/>
                          <a:pt x="21453" y="15335"/>
                          <a:pt x="21232" y="17177"/>
                        </a:cubicBezTo>
                        <a:cubicBezTo>
                          <a:pt x="21012" y="19019"/>
                          <a:pt x="19910" y="20544"/>
                          <a:pt x="18587" y="20989"/>
                        </a:cubicBezTo>
                        <a:cubicBezTo>
                          <a:pt x="17265" y="21434"/>
                          <a:pt x="15391" y="21179"/>
                          <a:pt x="13297" y="19845"/>
                        </a:cubicBezTo>
                        <a:cubicBezTo>
                          <a:pt x="11204" y="18511"/>
                          <a:pt x="7457" y="15017"/>
                          <a:pt x="5363" y="12603"/>
                        </a:cubicBezTo>
                        <a:close/>
                      </a:path>
                    </a:pathLst>
                  </a:custGeom>
                  <a:solidFill>
                    <a:srgbClr val="E7D6B7"/>
                  </a:solidFill>
                  <a:ln w="9525">
                    <a:noFill/>
                    <a:round/>
                    <a:headEnd/>
                    <a:tailEnd/>
                  </a:ln>
                </p:spPr>
                <p:txBody>
                  <a:bodyPr lIns="72248" tIns="72248" rIns="72248" bIns="72248" anchor="ctr"/>
                  <a:lstStyle/>
                  <a:p>
                    <a:endParaRPr lang="en-US"/>
                  </a:p>
                </p:txBody>
              </p:sp>
              <p:sp>
                <p:nvSpPr>
                  <p:cNvPr id="53302" name="AutoShape 14"/>
                  <p:cNvSpPr>
                    <a:spLocks/>
                  </p:cNvSpPr>
                  <p:nvPr/>
                </p:nvSpPr>
                <p:spPr bwMode="auto">
                  <a:xfrm rot="-5400000">
                    <a:off x="21" y="12"/>
                    <a:ext cx="4" cy="8"/>
                  </a:xfrm>
                  <a:custGeom>
                    <a:avLst/>
                    <a:gdLst>
                      <a:gd name="T0" fmla="*/ 0 w 21017"/>
                      <a:gd name="T1" fmla="*/ 0 h 21222"/>
                      <a:gd name="T2" fmla="*/ 0 w 21017"/>
                      <a:gd name="T3" fmla="*/ 0 h 21222"/>
                      <a:gd name="T4" fmla="*/ 0 w 21017"/>
                      <a:gd name="T5" fmla="*/ 0 h 21222"/>
                      <a:gd name="T6" fmla="*/ 0 w 21017"/>
                      <a:gd name="T7" fmla="*/ 0 h 21222"/>
                      <a:gd name="T8" fmla="*/ 0 60000 65536"/>
                      <a:gd name="T9" fmla="*/ 0 60000 65536"/>
                      <a:gd name="T10" fmla="*/ 0 60000 65536"/>
                      <a:gd name="T11" fmla="*/ 0 60000 65536"/>
                      <a:gd name="T12" fmla="*/ 0 w 21017"/>
                      <a:gd name="T13" fmla="*/ 0 h 21222"/>
                      <a:gd name="T14" fmla="*/ 21017 w 21017"/>
                      <a:gd name="T15" fmla="*/ 21222 h 21222"/>
                    </a:gdLst>
                    <a:ahLst/>
                    <a:cxnLst>
                      <a:cxn ang="T8">
                        <a:pos x="T0" y="T1"/>
                      </a:cxn>
                      <a:cxn ang="T9">
                        <a:pos x="T2" y="T3"/>
                      </a:cxn>
                      <a:cxn ang="T10">
                        <a:pos x="T4" y="T5"/>
                      </a:cxn>
                      <a:cxn ang="T11">
                        <a:pos x="T6" y="T7"/>
                      </a:cxn>
                    </a:cxnLst>
                    <a:rect l="T12" t="T13" r="T14" b="T15"/>
                    <a:pathLst>
                      <a:path w="21017" h="21222">
                        <a:moveTo>
                          <a:pt x="2574" y="6305"/>
                        </a:moveTo>
                        <a:cubicBezTo>
                          <a:pt x="3576" y="4524"/>
                          <a:pt x="4863" y="2472"/>
                          <a:pt x="6007" y="1427"/>
                        </a:cubicBezTo>
                        <a:cubicBezTo>
                          <a:pt x="7152" y="382"/>
                          <a:pt x="7867" y="111"/>
                          <a:pt x="9441" y="34"/>
                        </a:cubicBezTo>
                        <a:cubicBezTo>
                          <a:pt x="11014" y="-44"/>
                          <a:pt x="13732" y="-82"/>
                          <a:pt x="15449" y="963"/>
                        </a:cubicBezTo>
                        <a:cubicBezTo>
                          <a:pt x="17165" y="2008"/>
                          <a:pt x="18882" y="3750"/>
                          <a:pt x="19740" y="6305"/>
                        </a:cubicBezTo>
                        <a:cubicBezTo>
                          <a:pt x="20598" y="8859"/>
                          <a:pt x="21600" y="13853"/>
                          <a:pt x="20598" y="16292"/>
                        </a:cubicBezTo>
                        <a:cubicBezTo>
                          <a:pt x="19597" y="18730"/>
                          <a:pt x="16593" y="20356"/>
                          <a:pt x="13732" y="20937"/>
                        </a:cubicBezTo>
                        <a:cubicBezTo>
                          <a:pt x="10871" y="21518"/>
                          <a:pt x="5721" y="21247"/>
                          <a:pt x="3433" y="19776"/>
                        </a:cubicBezTo>
                        <a:cubicBezTo>
                          <a:pt x="1144" y="18305"/>
                          <a:pt x="0" y="14317"/>
                          <a:pt x="0" y="12111"/>
                        </a:cubicBezTo>
                        <a:cubicBezTo>
                          <a:pt x="0" y="9905"/>
                          <a:pt x="1573" y="8085"/>
                          <a:pt x="2574" y="6305"/>
                        </a:cubicBezTo>
                        <a:close/>
                      </a:path>
                    </a:pathLst>
                  </a:custGeom>
                  <a:solidFill>
                    <a:srgbClr val="E7D6B7"/>
                  </a:solidFill>
                  <a:ln w="9525">
                    <a:noFill/>
                    <a:round/>
                    <a:headEnd/>
                    <a:tailEnd/>
                  </a:ln>
                </p:spPr>
                <p:txBody>
                  <a:bodyPr lIns="72248" tIns="72248" rIns="72248" bIns="72248" anchor="ctr"/>
                  <a:lstStyle/>
                  <a:p>
                    <a:endParaRPr lang="en-US"/>
                  </a:p>
                </p:txBody>
              </p:sp>
              <p:sp>
                <p:nvSpPr>
                  <p:cNvPr id="53303" name="AutoShape 15"/>
                  <p:cNvSpPr>
                    <a:spLocks/>
                  </p:cNvSpPr>
                  <p:nvPr/>
                </p:nvSpPr>
                <p:spPr bwMode="auto">
                  <a:xfrm rot="-5400000">
                    <a:off x="13" y="21"/>
                    <a:ext cx="8" cy="3"/>
                  </a:xfrm>
                  <a:custGeom>
                    <a:avLst/>
                    <a:gdLst>
                      <a:gd name="T0" fmla="*/ 0 w 21279"/>
                      <a:gd name="T1" fmla="*/ 0 h 20831"/>
                      <a:gd name="T2" fmla="*/ 0 w 21279"/>
                      <a:gd name="T3" fmla="*/ 0 h 20831"/>
                      <a:gd name="T4" fmla="*/ 0 w 21279"/>
                      <a:gd name="T5" fmla="*/ 0 h 20831"/>
                      <a:gd name="T6" fmla="*/ 0 w 21279"/>
                      <a:gd name="T7" fmla="*/ 0 h 20831"/>
                      <a:gd name="T8" fmla="*/ 0 60000 65536"/>
                      <a:gd name="T9" fmla="*/ 0 60000 65536"/>
                      <a:gd name="T10" fmla="*/ 0 60000 65536"/>
                      <a:gd name="T11" fmla="*/ 0 60000 65536"/>
                      <a:gd name="T12" fmla="*/ 0 w 21279"/>
                      <a:gd name="T13" fmla="*/ 0 h 20831"/>
                      <a:gd name="T14" fmla="*/ 21279 w 21279"/>
                      <a:gd name="T15" fmla="*/ 20831 h 20831"/>
                    </a:gdLst>
                    <a:ahLst/>
                    <a:cxnLst>
                      <a:cxn ang="T8">
                        <a:pos x="T0" y="T1"/>
                      </a:cxn>
                      <a:cxn ang="T9">
                        <a:pos x="T2" y="T3"/>
                      </a:cxn>
                      <a:cxn ang="T10">
                        <a:pos x="T4" y="T5"/>
                      </a:cxn>
                      <a:cxn ang="T11">
                        <a:pos x="T6" y="T7"/>
                      </a:cxn>
                    </a:cxnLst>
                    <a:rect l="T12" t="T13" r="T14" b="T15"/>
                    <a:pathLst>
                      <a:path w="21279" h="20831">
                        <a:moveTo>
                          <a:pt x="9593" y="4810"/>
                        </a:moveTo>
                        <a:cubicBezTo>
                          <a:pt x="12018" y="3444"/>
                          <a:pt x="15104" y="1993"/>
                          <a:pt x="16867" y="1225"/>
                        </a:cubicBezTo>
                        <a:cubicBezTo>
                          <a:pt x="18630" y="456"/>
                          <a:pt x="19457" y="-397"/>
                          <a:pt x="20173" y="200"/>
                        </a:cubicBezTo>
                        <a:cubicBezTo>
                          <a:pt x="20889" y="798"/>
                          <a:pt x="21551" y="3018"/>
                          <a:pt x="21165" y="4810"/>
                        </a:cubicBezTo>
                        <a:cubicBezTo>
                          <a:pt x="20779" y="6603"/>
                          <a:pt x="19622" y="8652"/>
                          <a:pt x="17859" y="10957"/>
                        </a:cubicBezTo>
                        <a:cubicBezTo>
                          <a:pt x="16095" y="13263"/>
                          <a:pt x="13230" y="17019"/>
                          <a:pt x="10585" y="18641"/>
                        </a:cubicBezTo>
                        <a:cubicBezTo>
                          <a:pt x="7940" y="20263"/>
                          <a:pt x="3753" y="21203"/>
                          <a:pt x="1989" y="20690"/>
                        </a:cubicBezTo>
                        <a:cubicBezTo>
                          <a:pt x="226" y="20178"/>
                          <a:pt x="-49" y="17446"/>
                          <a:pt x="6" y="15568"/>
                        </a:cubicBezTo>
                        <a:cubicBezTo>
                          <a:pt x="61" y="13689"/>
                          <a:pt x="777" y="11214"/>
                          <a:pt x="2320" y="9421"/>
                        </a:cubicBezTo>
                        <a:cubicBezTo>
                          <a:pt x="3863" y="7628"/>
                          <a:pt x="7169" y="6176"/>
                          <a:pt x="9593" y="4810"/>
                        </a:cubicBezTo>
                        <a:close/>
                      </a:path>
                    </a:pathLst>
                  </a:custGeom>
                  <a:solidFill>
                    <a:srgbClr val="E7D6B7"/>
                  </a:solidFill>
                  <a:ln w="9525">
                    <a:noFill/>
                    <a:round/>
                    <a:headEnd/>
                    <a:tailEnd/>
                  </a:ln>
                </p:spPr>
                <p:txBody>
                  <a:bodyPr lIns="72248" tIns="72248" rIns="72248" bIns="72248" anchor="ctr"/>
                  <a:lstStyle/>
                  <a:p>
                    <a:endParaRPr lang="en-US"/>
                  </a:p>
                </p:txBody>
              </p:sp>
              <p:sp>
                <p:nvSpPr>
                  <p:cNvPr id="53304" name="AutoShape 16"/>
                  <p:cNvSpPr>
                    <a:spLocks/>
                  </p:cNvSpPr>
                  <p:nvPr/>
                </p:nvSpPr>
                <p:spPr bwMode="auto">
                  <a:xfrm rot="-5400000">
                    <a:off x="7" y="19"/>
                    <a:ext cx="5" cy="5"/>
                  </a:xfrm>
                  <a:custGeom>
                    <a:avLst/>
                    <a:gdLst>
                      <a:gd name="T0" fmla="*/ 0 w 21279"/>
                      <a:gd name="T1" fmla="*/ 0 h 20987"/>
                      <a:gd name="T2" fmla="*/ 0 w 21279"/>
                      <a:gd name="T3" fmla="*/ 0 h 20987"/>
                      <a:gd name="T4" fmla="*/ 0 w 21279"/>
                      <a:gd name="T5" fmla="*/ 0 h 20987"/>
                      <a:gd name="T6" fmla="*/ 0 w 21279"/>
                      <a:gd name="T7" fmla="*/ 0 h 20987"/>
                      <a:gd name="T8" fmla="*/ 0 60000 65536"/>
                      <a:gd name="T9" fmla="*/ 0 60000 65536"/>
                      <a:gd name="T10" fmla="*/ 0 60000 65536"/>
                      <a:gd name="T11" fmla="*/ 0 60000 65536"/>
                      <a:gd name="T12" fmla="*/ 0 w 21279"/>
                      <a:gd name="T13" fmla="*/ 0 h 20987"/>
                      <a:gd name="T14" fmla="*/ 21279 w 21279"/>
                      <a:gd name="T15" fmla="*/ 20987 h 20987"/>
                    </a:gdLst>
                    <a:ahLst/>
                    <a:cxnLst>
                      <a:cxn ang="T8">
                        <a:pos x="T0" y="T1"/>
                      </a:cxn>
                      <a:cxn ang="T9">
                        <a:pos x="T2" y="T3"/>
                      </a:cxn>
                      <a:cxn ang="T10">
                        <a:pos x="T4" y="T5"/>
                      </a:cxn>
                      <a:cxn ang="T11">
                        <a:pos x="T6" y="T7"/>
                      </a:cxn>
                    </a:cxnLst>
                    <a:rect l="T12" t="T13" r="T14" b="T15"/>
                    <a:pathLst>
                      <a:path w="21279" h="20987">
                        <a:moveTo>
                          <a:pt x="7078" y="14814"/>
                        </a:moveTo>
                        <a:cubicBezTo>
                          <a:pt x="4900" y="13303"/>
                          <a:pt x="3357" y="12072"/>
                          <a:pt x="2178" y="10450"/>
                        </a:cubicBezTo>
                        <a:cubicBezTo>
                          <a:pt x="998" y="8827"/>
                          <a:pt x="0" y="6756"/>
                          <a:pt x="0" y="5078"/>
                        </a:cubicBezTo>
                        <a:cubicBezTo>
                          <a:pt x="0" y="3399"/>
                          <a:pt x="363" y="1049"/>
                          <a:pt x="2178" y="377"/>
                        </a:cubicBezTo>
                        <a:cubicBezTo>
                          <a:pt x="3993" y="-294"/>
                          <a:pt x="8531" y="-71"/>
                          <a:pt x="10890" y="1049"/>
                        </a:cubicBezTo>
                        <a:cubicBezTo>
                          <a:pt x="13250" y="2168"/>
                          <a:pt x="14611" y="4462"/>
                          <a:pt x="16336" y="7092"/>
                        </a:cubicBezTo>
                        <a:cubicBezTo>
                          <a:pt x="18060" y="9722"/>
                          <a:pt x="20873" y="14535"/>
                          <a:pt x="21236" y="16829"/>
                        </a:cubicBezTo>
                        <a:cubicBezTo>
                          <a:pt x="21600" y="19123"/>
                          <a:pt x="19512" y="20410"/>
                          <a:pt x="18514" y="20858"/>
                        </a:cubicBezTo>
                        <a:cubicBezTo>
                          <a:pt x="17515" y="21306"/>
                          <a:pt x="17243" y="20522"/>
                          <a:pt x="15247" y="19515"/>
                        </a:cubicBezTo>
                        <a:cubicBezTo>
                          <a:pt x="13250" y="18508"/>
                          <a:pt x="9257" y="16325"/>
                          <a:pt x="7078" y="14814"/>
                        </a:cubicBezTo>
                        <a:close/>
                      </a:path>
                    </a:pathLst>
                  </a:custGeom>
                  <a:solidFill>
                    <a:srgbClr val="E7D6B7"/>
                  </a:solidFill>
                  <a:ln w="9525">
                    <a:noFill/>
                    <a:round/>
                    <a:headEnd/>
                    <a:tailEnd/>
                  </a:ln>
                </p:spPr>
                <p:txBody>
                  <a:bodyPr lIns="72248" tIns="72248" rIns="72248" bIns="72248" anchor="ctr"/>
                  <a:lstStyle/>
                  <a:p>
                    <a:endParaRPr lang="en-US"/>
                  </a:p>
                </p:txBody>
              </p:sp>
            </p:grpSp>
            <p:pic>
              <p:nvPicPr>
                <p:cNvPr id="53290" name="Picture 17" descr="image.pdf"/>
                <p:cNvPicPr>
                  <a:picLocks noChangeAspect="1"/>
                </p:cNvPicPr>
                <p:nvPr/>
              </p:nvPicPr>
              <p:blipFill>
                <a:blip r:embed="rId2" cstate="print"/>
                <a:srcRect/>
                <a:stretch>
                  <a:fillRect/>
                </a:stretch>
              </p:blipFill>
              <p:spPr bwMode="auto">
                <a:xfrm>
                  <a:off x="0" y="26"/>
                  <a:ext cx="34" cy="33"/>
                </a:xfrm>
                <a:prstGeom prst="rect">
                  <a:avLst/>
                </a:prstGeom>
                <a:noFill/>
                <a:ln w="12700">
                  <a:noFill/>
                  <a:miter lim="0"/>
                  <a:headEnd/>
                  <a:tailEnd/>
                </a:ln>
              </p:spPr>
            </p:pic>
            <p:pic>
              <p:nvPicPr>
                <p:cNvPr id="53291" name="Picture 18" descr="image.pdf"/>
                <p:cNvPicPr>
                  <a:picLocks noChangeAspect="1"/>
                </p:cNvPicPr>
                <p:nvPr/>
              </p:nvPicPr>
              <p:blipFill>
                <a:blip r:embed="rId2" cstate="print"/>
                <a:srcRect/>
                <a:stretch>
                  <a:fillRect/>
                </a:stretch>
              </p:blipFill>
              <p:spPr bwMode="auto">
                <a:xfrm>
                  <a:off x="52" y="26"/>
                  <a:ext cx="34" cy="33"/>
                </a:xfrm>
                <a:prstGeom prst="rect">
                  <a:avLst/>
                </a:prstGeom>
                <a:noFill/>
                <a:ln w="12700">
                  <a:noFill/>
                  <a:miter lim="0"/>
                  <a:headEnd/>
                  <a:tailEnd/>
                </a:ln>
              </p:spPr>
            </p:pic>
            <p:pic>
              <p:nvPicPr>
                <p:cNvPr id="53292" name="Picture 19" descr="image.pdf"/>
                <p:cNvPicPr>
                  <a:picLocks noChangeAspect="1"/>
                </p:cNvPicPr>
                <p:nvPr/>
              </p:nvPicPr>
              <p:blipFill>
                <a:blip r:embed="rId2" cstate="print"/>
                <a:srcRect/>
                <a:stretch>
                  <a:fillRect/>
                </a:stretch>
              </p:blipFill>
              <p:spPr bwMode="auto">
                <a:xfrm>
                  <a:off x="25" y="60"/>
                  <a:ext cx="34" cy="33"/>
                </a:xfrm>
                <a:prstGeom prst="rect">
                  <a:avLst/>
                </a:prstGeom>
                <a:noFill/>
                <a:ln w="12700">
                  <a:noFill/>
                  <a:miter lim="0"/>
                  <a:headEnd/>
                  <a:tailEnd/>
                </a:ln>
              </p:spPr>
            </p:pic>
            <p:pic>
              <p:nvPicPr>
                <p:cNvPr id="53293" name="Picture 20" descr="image.pdf"/>
                <p:cNvPicPr>
                  <a:picLocks noChangeAspect="1"/>
                </p:cNvPicPr>
                <p:nvPr/>
              </p:nvPicPr>
              <p:blipFill>
                <a:blip r:embed="rId3" cstate="print"/>
                <a:srcRect/>
                <a:stretch>
                  <a:fillRect/>
                </a:stretch>
              </p:blipFill>
              <p:spPr bwMode="auto">
                <a:xfrm>
                  <a:off x="17" y="102"/>
                  <a:ext cx="34" cy="34"/>
                </a:xfrm>
                <a:prstGeom prst="rect">
                  <a:avLst/>
                </a:prstGeom>
                <a:noFill/>
                <a:ln w="12700">
                  <a:noFill/>
                  <a:miter lim="0"/>
                  <a:headEnd/>
                  <a:tailEnd/>
                </a:ln>
              </p:spPr>
            </p:pic>
            <p:pic>
              <p:nvPicPr>
                <p:cNvPr id="53294" name="Picture 21" descr="image.pdf"/>
                <p:cNvPicPr>
                  <a:picLocks noChangeAspect="1"/>
                </p:cNvPicPr>
                <p:nvPr/>
              </p:nvPicPr>
              <p:blipFill>
                <a:blip r:embed="rId2" cstate="print"/>
                <a:srcRect/>
                <a:stretch>
                  <a:fillRect/>
                </a:stretch>
              </p:blipFill>
              <p:spPr bwMode="auto">
                <a:xfrm>
                  <a:off x="52" y="94"/>
                  <a:ext cx="34" cy="33"/>
                </a:xfrm>
                <a:prstGeom prst="rect">
                  <a:avLst/>
                </a:prstGeom>
                <a:noFill/>
                <a:ln w="12700">
                  <a:noFill/>
                  <a:miter lim="0"/>
                  <a:headEnd/>
                  <a:tailEnd/>
                </a:ln>
              </p:spPr>
            </p:pic>
            <p:pic>
              <p:nvPicPr>
                <p:cNvPr id="53295" name="Picture 22" descr="image.pdf"/>
                <p:cNvPicPr>
                  <a:picLocks noChangeAspect="1"/>
                </p:cNvPicPr>
                <p:nvPr/>
              </p:nvPicPr>
              <p:blipFill>
                <a:blip r:embed="rId2" cstate="print"/>
                <a:srcRect/>
                <a:stretch>
                  <a:fillRect/>
                </a:stretch>
              </p:blipFill>
              <p:spPr bwMode="auto">
                <a:xfrm>
                  <a:off x="34" y="137"/>
                  <a:ext cx="34" cy="33"/>
                </a:xfrm>
                <a:prstGeom prst="rect">
                  <a:avLst/>
                </a:prstGeom>
                <a:noFill/>
                <a:ln w="12700">
                  <a:noFill/>
                  <a:miter lim="0"/>
                  <a:headEnd/>
                  <a:tailEnd/>
                </a:ln>
              </p:spPr>
            </p:pic>
            <p:pic>
              <p:nvPicPr>
                <p:cNvPr id="53296" name="Picture 23" descr="image.pdf"/>
                <p:cNvPicPr>
                  <a:picLocks noChangeAspect="1"/>
                </p:cNvPicPr>
                <p:nvPr/>
              </p:nvPicPr>
              <p:blipFill>
                <a:blip r:embed="rId3" cstate="print"/>
                <a:srcRect/>
                <a:stretch>
                  <a:fillRect/>
                </a:stretch>
              </p:blipFill>
              <p:spPr bwMode="auto">
                <a:xfrm>
                  <a:off x="52" y="179"/>
                  <a:ext cx="34" cy="34"/>
                </a:xfrm>
                <a:prstGeom prst="rect">
                  <a:avLst/>
                </a:prstGeom>
                <a:noFill/>
                <a:ln w="12700">
                  <a:noFill/>
                  <a:miter lim="0"/>
                  <a:headEnd/>
                  <a:tailEnd/>
                </a:ln>
              </p:spPr>
            </p:pic>
            <p:pic>
              <p:nvPicPr>
                <p:cNvPr id="53297" name="Picture 24" descr="image.pdf"/>
                <p:cNvPicPr>
                  <a:picLocks noChangeAspect="1"/>
                </p:cNvPicPr>
                <p:nvPr/>
              </p:nvPicPr>
              <p:blipFill>
                <a:blip r:embed="rId2" cstate="print"/>
                <a:srcRect/>
                <a:stretch>
                  <a:fillRect/>
                </a:stretch>
              </p:blipFill>
              <p:spPr bwMode="auto">
                <a:xfrm>
                  <a:off x="52" y="222"/>
                  <a:ext cx="34" cy="33"/>
                </a:xfrm>
                <a:prstGeom prst="rect">
                  <a:avLst/>
                </a:prstGeom>
                <a:noFill/>
                <a:ln w="12700">
                  <a:noFill/>
                  <a:miter lim="0"/>
                  <a:headEnd/>
                  <a:tailEnd/>
                </a:ln>
              </p:spPr>
            </p:pic>
          </p:grpSp>
          <p:grpSp>
            <p:nvGrpSpPr>
              <p:cNvPr id="7" name="Group 25"/>
              <p:cNvGrpSpPr>
                <a:grpSpLocks/>
              </p:cNvGrpSpPr>
              <p:nvPr/>
            </p:nvGrpSpPr>
            <p:grpSpPr bwMode="auto">
              <a:xfrm>
                <a:off x="0" y="179"/>
                <a:ext cx="93" cy="529"/>
                <a:chOff x="0" y="0"/>
                <a:chExt cx="93" cy="528"/>
              </a:xfrm>
            </p:grpSpPr>
            <p:pic>
              <p:nvPicPr>
                <p:cNvPr id="53270" name="Picture 26" descr="image.pdf"/>
                <p:cNvPicPr>
                  <a:picLocks noChangeAspect="1"/>
                </p:cNvPicPr>
                <p:nvPr/>
              </p:nvPicPr>
              <p:blipFill>
                <a:blip r:embed="rId4" cstate="print"/>
                <a:srcRect/>
                <a:stretch>
                  <a:fillRect/>
                </a:stretch>
              </p:blipFill>
              <p:spPr bwMode="auto">
                <a:xfrm>
                  <a:off x="34" y="0"/>
                  <a:ext cx="34" cy="33"/>
                </a:xfrm>
                <a:prstGeom prst="rect">
                  <a:avLst/>
                </a:prstGeom>
                <a:noFill/>
                <a:ln w="12700">
                  <a:noFill/>
                  <a:miter lim="0"/>
                  <a:headEnd/>
                  <a:tailEnd/>
                </a:ln>
              </p:spPr>
            </p:pic>
            <p:pic>
              <p:nvPicPr>
                <p:cNvPr id="53271" name="Picture 27" descr="image.pdf"/>
                <p:cNvPicPr>
                  <a:picLocks noChangeAspect="1"/>
                </p:cNvPicPr>
                <p:nvPr/>
              </p:nvPicPr>
              <p:blipFill>
                <a:blip r:embed="rId4" cstate="print"/>
                <a:srcRect/>
                <a:stretch>
                  <a:fillRect/>
                </a:stretch>
              </p:blipFill>
              <p:spPr bwMode="auto">
                <a:xfrm>
                  <a:off x="42" y="34"/>
                  <a:ext cx="34" cy="33"/>
                </a:xfrm>
                <a:prstGeom prst="rect">
                  <a:avLst/>
                </a:prstGeom>
                <a:noFill/>
                <a:ln w="12700">
                  <a:noFill/>
                  <a:miter lim="0"/>
                  <a:headEnd/>
                  <a:tailEnd/>
                </a:ln>
              </p:spPr>
            </p:pic>
            <p:pic>
              <p:nvPicPr>
                <p:cNvPr id="53272" name="Picture 28" descr="image.pdf"/>
                <p:cNvPicPr>
                  <a:picLocks noChangeAspect="1"/>
                </p:cNvPicPr>
                <p:nvPr/>
              </p:nvPicPr>
              <p:blipFill>
                <a:blip r:embed="rId4" cstate="print"/>
                <a:srcRect/>
                <a:stretch>
                  <a:fillRect/>
                </a:stretch>
              </p:blipFill>
              <p:spPr bwMode="auto">
                <a:xfrm>
                  <a:off x="34" y="102"/>
                  <a:ext cx="34" cy="33"/>
                </a:xfrm>
                <a:prstGeom prst="rect">
                  <a:avLst/>
                </a:prstGeom>
                <a:noFill/>
                <a:ln w="12700">
                  <a:noFill/>
                  <a:miter lim="0"/>
                  <a:headEnd/>
                  <a:tailEnd/>
                </a:ln>
              </p:spPr>
            </p:pic>
            <p:pic>
              <p:nvPicPr>
                <p:cNvPr id="53273" name="Picture 29" descr="image.pdf"/>
                <p:cNvPicPr>
                  <a:picLocks noChangeAspect="1"/>
                </p:cNvPicPr>
                <p:nvPr/>
              </p:nvPicPr>
              <p:blipFill>
                <a:blip r:embed="rId4" cstate="print"/>
                <a:srcRect/>
                <a:stretch>
                  <a:fillRect/>
                </a:stretch>
              </p:blipFill>
              <p:spPr bwMode="auto">
                <a:xfrm>
                  <a:off x="59" y="128"/>
                  <a:ext cx="34" cy="33"/>
                </a:xfrm>
                <a:prstGeom prst="rect">
                  <a:avLst/>
                </a:prstGeom>
                <a:noFill/>
                <a:ln w="12700">
                  <a:noFill/>
                  <a:miter lim="0"/>
                  <a:headEnd/>
                  <a:tailEnd/>
                </a:ln>
              </p:spPr>
            </p:pic>
            <p:pic>
              <p:nvPicPr>
                <p:cNvPr id="53274" name="Picture 30" descr="image.pdf"/>
                <p:cNvPicPr>
                  <a:picLocks noChangeAspect="1"/>
                </p:cNvPicPr>
                <p:nvPr/>
              </p:nvPicPr>
              <p:blipFill>
                <a:blip r:embed="rId4" cstate="print"/>
                <a:srcRect/>
                <a:stretch>
                  <a:fillRect/>
                </a:stretch>
              </p:blipFill>
              <p:spPr bwMode="auto">
                <a:xfrm>
                  <a:off x="17" y="145"/>
                  <a:ext cx="34" cy="33"/>
                </a:xfrm>
                <a:prstGeom prst="rect">
                  <a:avLst/>
                </a:prstGeom>
                <a:noFill/>
                <a:ln w="12700">
                  <a:noFill/>
                  <a:miter lim="0"/>
                  <a:headEnd/>
                  <a:tailEnd/>
                </a:ln>
              </p:spPr>
            </p:pic>
            <p:pic>
              <p:nvPicPr>
                <p:cNvPr id="53275" name="Picture 31" descr="image.pdf"/>
                <p:cNvPicPr>
                  <a:picLocks noChangeAspect="1"/>
                </p:cNvPicPr>
                <p:nvPr/>
              </p:nvPicPr>
              <p:blipFill>
                <a:blip r:embed="rId4" cstate="print"/>
                <a:srcRect/>
                <a:stretch>
                  <a:fillRect/>
                </a:stretch>
              </p:blipFill>
              <p:spPr bwMode="auto">
                <a:xfrm>
                  <a:off x="25" y="179"/>
                  <a:ext cx="34" cy="33"/>
                </a:xfrm>
                <a:prstGeom prst="rect">
                  <a:avLst/>
                </a:prstGeom>
                <a:noFill/>
                <a:ln w="12700">
                  <a:noFill/>
                  <a:miter lim="0"/>
                  <a:headEnd/>
                  <a:tailEnd/>
                </a:ln>
              </p:spPr>
            </p:pic>
            <p:pic>
              <p:nvPicPr>
                <p:cNvPr id="53276" name="Picture 32" descr="image.pdf"/>
                <p:cNvPicPr>
                  <a:picLocks noChangeAspect="1"/>
                </p:cNvPicPr>
                <p:nvPr/>
              </p:nvPicPr>
              <p:blipFill>
                <a:blip r:embed="rId5" cstate="print"/>
                <a:srcRect/>
                <a:stretch>
                  <a:fillRect/>
                </a:stretch>
              </p:blipFill>
              <p:spPr bwMode="auto">
                <a:xfrm>
                  <a:off x="59" y="187"/>
                  <a:ext cx="34" cy="34"/>
                </a:xfrm>
                <a:prstGeom prst="rect">
                  <a:avLst/>
                </a:prstGeom>
                <a:noFill/>
                <a:ln w="12700">
                  <a:noFill/>
                  <a:miter lim="0"/>
                  <a:headEnd/>
                  <a:tailEnd/>
                </a:ln>
              </p:spPr>
            </p:pic>
            <p:pic>
              <p:nvPicPr>
                <p:cNvPr id="53277" name="Picture 33" descr="image.pdf"/>
                <p:cNvPicPr>
                  <a:picLocks noChangeAspect="1"/>
                </p:cNvPicPr>
                <p:nvPr/>
              </p:nvPicPr>
              <p:blipFill>
                <a:blip r:embed="rId5" cstate="print"/>
                <a:srcRect/>
                <a:stretch>
                  <a:fillRect/>
                </a:stretch>
              </p:blipFill>
              <p:spPr bwMode="auto">
                <a:xfrm>
                  <a:off x="51" y="238"/>
                  <a:ext cx="34" cy="34"/>
                </a:xfrm>
                <a:prstGeom prst="rect">
                  <a:avLst/>
                </a:prstGeom>
                <a:noFill/>
                <a:ln w="12700">
                  <a:noFill/>
                  <a:miter lim="0"/>
                  <a:headEnd/>
                  <a:tailEnd/>
                </a:ln>
              </p:spPr>
            </p:pic>
            <p:pic>
              <p:nvPicPr>
                <p:cNvPr id="53278" name="Picture 34" descr="image.pdf"/>
                <p:cNvPicPr>
                  <a:picLocks noChangeAspect="1"/>
                </p:cNvPicPr>
                <p:nvPr/>
              </p:nvPicPr>
              <p:blipFill>
                <a:blip r:embed="rId4" cstate="print"/>
                <a:srcRect/>
                <a:stretch>
                  <a:fillRect/>
                </a:stretch>
              </p:blipFill>
              <p:spPr bwMode="auto">
                <a:xfrm>
                  <a:off x="8" y="213"/>
                  <a:ext cx="34" cy="33"/>
                </a:xfrm>
                <a:prstGeom prst="rect">
                  <a:avLst/>
                </a:prstGeom>
                <a:noFill/>
                <a:ln w="12700">
                  <a:noFill/>
                  <a:miter lim="0"/>
                  <a:headEnd/>
                  <a:tailEnd/>
                </a:ln>
              </p:spPr>
            </p:pic>
            <p:pic>
              <p:nvPicPr>
                <p:cNvPr id="53279" name="Picture 35" descr="image.pdf"/>
                <p:cNvPicPr>
                  <a:picLocks noChangeAspect="1"/>
                </p:cNvPicPr>
                <p:nvPr/>
              </p:nvPicPr>
              <p:blipFill>
                <a:blip r:embed="rId4" cstate="print"/>
                <a:srcRect/>
                <a:stretch>
                  <a:fillRect/>
                </a:stretch>
              </p:blipFill>
              <p:spPr bwMode="auto">
                <a:xfrm>
                  <a:off x="8" y="256"/>
                  <a:ext cx="34" cy="33"/>
                </a:xfrm>
                <a:prstGeom prst="rect">
                  <a:avLst/>
                </a:prstGeom>
                <a:noFill/>
                <a:ln w="12700">
                  <a:noFill/>
                  <a:miter lim="0"/>
                  <a:headEnd/>
                  <a:tailEnd/>
                </a:ln>
              </p:spPr>
            </p:pic>
            <p:pic>
              <p:nvPicPr>
                <p:cNvPr id="53280" name="Picture 36" descr="image.pdf"/>
                <p:cNvPicPr>
                  <a:picLocks noChangeAspect="1"/>
                </p:cNvPicPr>
                <p:nvPr/>
              </p:nvPicPr>
              <p:blipFill>
                <a:blip r:embed="rId5" cstate="print"/>
                <a:srcRect/>
                <a:stretch>
                  <a:fillRect/>
                </a:stretch>
              </p:blipFill>
              <p:spPr bwMode="auto">
                <a:xfrm>
                  <a:off x="34" y="281"/>
                  <a:ext cx="34" cy="34"/>
                </a:xfrm>
                <a:prstGeom prst="rect">
                  <a:avLst/>
                </a:prstGeom>
                <a:noFill/>
                <a:ln w="12700">
                  <a:noFill/>
                  <a:miter lim="0"/>
                  <a:headEnd/>
                  <a:tailEnd/>
                </a:ln>
              </p:spPr>
            </p:pic>
            <p:pic>
              <p:nvPicPr>
                <p:cNvPr id="53281" name="Picture 37" descr="image.pdf"/>
                <p:cNvPicPr>
                  <a:picLocks noChangeAspect="1"/>
                </p:cNvPicPr>
                <p:nvPr/>
              </p:nvPicPr>
              <p:blipFill>
                <a:blip r:embed="rId4" cstate="print"/>
                <a:srcRect/>
                <a:stretch>
                  <a:fillRect/>
                </a:stretch>
              </p:blipFill>
              <p:spPr bwMode="auto">
                <a:xfrm>
                  <a:off x="51" y="68"/>
                  <a:ext cx="34" cy="33"/>
                </a:xfrm>
                <a:prstGeom prst="rect">
                  <a:avLst/>
                </a:prstGeom>
                <a:noFill/>
                <a:ln w="12700">
                  <a:noFill/>
                  <a:miter lim="0"/>
                  <a:headEnd/>
                  <a:tailEnd/>
                </a:ln>
              </p:spPr>
            </p:pic>
            <p:pic>
              <p:nvPicPr>
                <p:cNvPr id="53282" name="Picture 38" descr="image.pdf"/>
                <p:cNvPicPr>
                  <a:picLocks noChangeAspect="1"/>
                </p:cNvPicPr>
                <p:nvPr/>
              </p:nvPicPr>
              <p:blipFill>
                <a:blip r:embed="rId4" cstate="print"/>
                <a:srcRect/>
                <a:stretch>
                  <a:fillRect/>
                </a:stretch>
              </p:blipFill>
              <p:spPr bwMode="auto">
                <a:xfrm>
                  <a:off x="0" y="307"/>
                  <a:ext cx="34" cy="33"/>
                </a:xfrm>
                <a:prstGeom prst="rect">
                  <a:avLst/>
                </a:prstGeom>
                <a:noFill/>
                <a:ln w="12700">
                  <a:noFill/>
                  <a:miter lim="0"/>
                  <a:headEnd/>
                  <a:tailEnd/>
                </a:ln>
              </p:spPr>
            </p:pic>
            <p:pic>
              <p:nvPicPr>
                <p:cNvPr id="53283" name="Picture 39" descr="image.pdf"/>
                <p:cNvPicPr>
                  <a:picLocks noChangeAspect="1"/>
                </p:cNvPicPr>
                <p:nvPr/>
              </p:nvPicPr>
              <p:blipFill>
                <a:blip r:embed="rId5" cstate="print"/>
                <a:srcRect/>
                <a:stretch>
                  <a:fillRect/>
                </a:stretch>
              </p:blipFill>
              <p:spPr bwMode="auto">
                <a:xfrm>
                  <a:off x="8" y="366"/>
                  <a:ext cx="34" cy="34"/>
                </a:xfrm>
                <a:prstGeom prst="rect">
                  <a:avLst/>
                </a:prstGeom>
                <a:noFill/>
                <a:ln w="12700">
                  <a:noFill/>
                  <a:miter lim="0"/>
                  <a:headEnd/>
                  <a:tailEnd/>
                </a:ln>
              </p:spPr>
            </p:pic>
            <p:pic>
              <p:nvPicPr>
                <p:cNvPr id="53284" name="Picture 40" descr="image.pdf"/>
                <p:cNvPicPr>
                  <a:picLocks noChangeAspect="1"/>
                </p:cNvPicPr>
                <p:nvPr/>
              </p:nvPicPr>
              <p:blipFill>
                <a:blip r:embed="rId5" cstate="print"/>
                <a:srcRect/>
                <a:stretch>
                  <a:fillRect/>
                </a:stretch>
              </p:blipFill>
              <p:spPr bwMode="auto">
                <a:xfrm>
                  <a:off x="51" y="409"/>
                  <a:ext cx="34" cy="34"/>
                </a:xfrm>
                <a:prstGeom prst="rect">
                  <a:avLst/>
                </a:prstGeom>
                <a:noFill/>
                <a:ln w="12700">
                  <a:noFill/>
                  <a:miter lim="0"/>
                  <a:headEnd/>
                  <a:tailEnd/>
                </a:ln>
              </p:spPr>
            </p:pic>
            <p:pic>
              <p:nvPicPr>
                <p:cNvPr id="53285" name="Picture 41" descr="image.pdf"/>
                <p:cNvPicPr>
                  <a:picLocks noChangeAspect="1"/>
                </p:cNvPicPr>
                <p:nvPr/>
              </p:nvPicPr>
              <p:blipFill>
                <a:blip r:embed="rId5" cstate="print"/>
                <a:srcRect/>
                <a:stretch>
                  <a:fillRect/>
                </a:stretch>
              </p:blipFill>
              <p:spPr bwMode="auto">
                <a:xfrm>
                  <a:off x="8" y="426"/>
                  <a:ext cx="34" cy="34"/>
                </a:xfrm>
                <a:prstGeom prst="rect">
                  <a:avLst/>
                </a:prstGeom>
                <a:noFill/>
                <a:ln w="12700">
                  <a:noFill/>
                  <a:miter lim="0"/>
                  <a:headEnd/>
                  <a:tailEnd/>
                </a:ln>
              </p:spPr>
            </p:pic>
            <p:pic>
              <p:nvPicPr>
                <p:cNvPr id="53286" name="Picture 42" descr="image.pdf"/>
                <p:cNvPicPr>
                  <a:picLocks noChangeAspect="1"/>
                </p:cNvPicPr>
                <p:nvPr/>
              </p:nvPicPr>
              <p:blipFill>
                <a:blip r:embed="rId4" cstate="print"/>
                <a:srcRect/>
                <a:stretch>
                  <a:fillRect/>
                </a:stretch>
              </p:blipFill>
              <p:spPr bwMode="auto">
                <a:xfrm>
                  <a:off x="25" y="452"/>
                  <a:ext cx="34" cy="33"/>
                </a:xfrm>
                <a:prstGeom prst="rect">
                  <a:avLst/>
                </a:prstGeom>
                <a:noFill/>
                <a:ln w="12700">
                  <a:noFill/>
                  <a:miter lim="0"/>
                  <a:headEnd/>
                  <a:tailEnd/>
                </a:ln>
              </p:spPr>
            </p:pic>
            <p:pic>
              <p:nvPicPr>
                <p:cNvPr id="53287" name="Picture 43" descr="image.pdf"/>
                <p:cNvPicPr>
                  <a:picLocks noChangeAspect="1"/>
                </p:cNvPicPr>
                <p:nvPr/>
              </p:nvPicPr>
              <p:blipFill>
                <a:blip r:embed="rId5" cstate="print"/>
                <a:srcRect/>
                <a:stretch>
                  <a:fillRect/>
                </a:stretch>
              </p:blipFill>
              <p:spPr bwMode="auto">
                <a:xfrm>
                  <a:off x="8" y="494"/>
                  <a:ext cx="34" cy="34"/>
                </a:xfrm>
                <a:prstGeom prst="rect">
                  <a:avLst/>
                </a:prstGeom>
                <a:noFill/>
                <a:ln w="12700">
                  <a:noFill/>
                  <a:miter lim="0"/>
                  <a:headEnd/>
                  <a:tailEnd/>
                </a:ln>
              </p:spPr>
            </p:pic>
            <p:pic>
              <p:nvPicPr>
                <p:cNvPr id="53288" name="Picture 44" descr="image.pdf"/>
                <p:cNvPicPr>
                  <a:picLocks noChangeAspect="1"/>
                </p:cNvPicPr>
                <p:nvPr/>
              </p:nvPicPr>
              <p:blipFill>
                <a:blip r:embed="rId5" cstate="print"/>
                <a:srcRect/>
                <a:stretch>
                  <a:fillRect/>
                </a:stretch>
              </p:blipFill>
              <p:spPr bwMode="auto">
                <a:xfrm>
                  <a:off x="42" y="477"/>
                  <a:ext cx="34" cy="34"/>
                </a:xfrm>
                <a:prstGeom prst="rect">
                  <a:avLst/>
                </a:prstGeom>
                <a:noFill/>
                <a:ln w="12700">
                  <a:noFill/>
                  <a:miter lim="0"/>
                  <a:headEnd/>
                  <a:tailEnd/>
                </a:ln>
              </p:spPr>
            </p:pic>
          </p:grpSp>
        </p:grpSp>
        <p:sp>
          <p:nvSpPr>
            <p:cNvPr id="53257" name="AutoShape 45"/>
            <p:cNvSpPr>
              <a:spLocks/>
            </p:cNvSpPr>
            <p:nvPr/>
          </p:nvSpPr>
          <p:spPr bwMode="auto">
            <a:xfrm>
              <a:off x="890" y="566"/>
              <a:ext cx="134" cy="202"/>
            </a:xfrm>
            <a:custGeom>
              <a:avLst/>
              <a:gdLst>
                <a:gd name="T0" fmla="*/ 0 w 21600"/>
                <a:gd name="T1" fmla="*/ 0 h 19949"/>
                <a:gd name="T2" fmla="*/ 0 w 21600"/>
                <a:gd name="T3" fmla="*/ 0 h 19949"/>
                <a:gd name="T4" fmla="*/ 0 w 21600"/>
                <a:gd name="T5" fmla="*/ 0 h 19949"/>
                <a:gd name="T6" fmla="*/ 0 w 21600"/>
                <a:gd name="T7" fmla="*/ 0 h 19949"/>
                <a:gd name="T8" fmla="*/ 0 60000 65536"/>
                <a:gd name="T9" fmla="*/ 0 60000 65536"/>
                <a:gd name="T10" fmla="*/ 0 60000 65536"/>
                <a:gd name="T11" fmla="*/ 0 60000 65536"/>
                <a:gd name="T12" fmla="*/ 0 w 21600"/>
                <a:gd name="T13" fmla="*/ 0 h 19949"/>
                <a:gd name="T14" fmla="*/ 21600 w 21600"/>
                <a:gd name="T15" fmla="*/ 19949 h 19949"/>
              </a:gdLst>
              <a:ahLst/>
              <a:cxnLst>
                <a:cxn ang="T8">
                  <a:pos x="T0" y="T1"/>
                </a:cxn>
                <a:cxn ang="T9">
                  <a:pos x="T2" y="T3"/>
                </a:cxn>
                <a:cxn ang="T10">
                  <a:pos x="T4" y="T5"/>
                </a:cxn>
                <a:cxn ang="T11">
                  <a:pos x="T6" y="T7"/>
                </a:cxn>
              </a:cxnLst>
              <a:rect l="T12" t="T13" r="T14" b="T15"/>
              <a:pathLst>
                <a:path w="21600" h="19949">
                  <a:moveTo>
                    <a:pt x="10713" y="1071"/>
                  </a:moveTo>
                  <a:cubicBezTo>
                    <a:pt x="8899" y="1760"/>
                    <a:pt x="11174" y="3952"/>
                    <a:pt x="10886" y="5631"/>
                  </a:cubicBezTo>
                  <a:cubicBezTo>
                    <a:pt x="10598" y="7310"/>
                    <a:pt x="10137" y="9626"/>
                    <a:pt x="8985" y="11146"/>
                  </a:cubicBezTo>
                  <a:cubicBezTo>
                    <a:pt x="7833" y="12666"/>
                    <a:pt x="5472" y="14009"/>
                    <a:pt x="3974" y="14752"/>
                  </a:cubicBezTo>
                  <a:cubicBezTo>
                    <a:pt x="2476" y="15494"/>
                    <a:pt x="662" y="14734"/>
                    <a:pt x="0" y="15600"/>
                  </a:cubicBezTo>
                  <a:lnTo>
                    <a:pt x="0" y="19949"/>
                  </a:lnTo>
                  <a:lnTo>
                    <a:pt x="21600" y="19949"/>
                  </a:lnTo>
                  <a:lnTo>
                    <a:pt x="21600" y="1495"/>
                  </a:lnTo>
                  <a:cubicBezTo>
                    <a:pt x="19785" y="-1651"/>
                    <a:pt x="12988" y="1159"/>
                    <a:pt x="10713" y="1071"/>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a:gradFill>
            <a:ln w="9525">
              <a:noFill/>
              <a:round/>
              <a:headEnd/>
              <a:tailEnd/>
            </a:ln>
          </p:spPr>
          <p:txBody>
            <a:bodyPr lIns="72248" tIns="72248" rIns="72248" bIns="72248" anchor="ctr"/>
            <a:lstStyle/>
            <a:p>
              <a:endParaRPr lang="en-US"/>
            </a:p>
          </p:txBody>
        </p:sp>
        <p:sp>
          <p:nvSpPr>
            <p:cNvPr id="53258" name="AutoShape 46"/>
            <p:cNvSpPr>
              <a:spLocks/>
            </p:cNvSpPr>
            <p:nvPr/>
          </p:nvSpPr>
          <p:spPr bwMode="auto">
            <a:xfrm>
              <a:off x="889" y="544"/>
              <a:ext cx="137" cy="2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19440"/>
                  </a:lnTo>
                  <a:lnTo>
                    <a:pt x="5906" y="17691"/>
                  </a:lnTo>
                  <a:lnTo>
                    <a:pt x="9112" y="15737"/>
                  </a:lnTo>
                  <a:lnTo>
                    <a:pt x="11643" y="12240"/>
                  </a:lnTo>
                  <a:lnTo>
                    <a:pt x="12656" y="7817"/>
                  </a:lnTo>
                  <a:lnTo>
                    <a:pt x="12318" y="4422"/>
                  </a:lnTo>
                  <a:lnTo>
                    <a:pt x="19237" y="0"/>
                  </a:lnTo>
                  <a:lnTo>
                    <a:pt x="21600" y="308"/>
                  </a:lnTo>
                  <a:lnTo>
                    <a:pt x="21600" y="21497"/>
                  </a:lnTo>
                  <a:lnTo>
                    <a:pt x="0" y="21600"/>
                  </a:lnTo>
                  <a:close/>
                </a:path>
              </a:pathLst>
            </a:custGeom>
            <a:gradFill rotWithShape="0">
              <a:gsLst>
                <a:gs pos="0">
                  <a:srgbClr val="DC893E"/>
                </a:gs>
                <a:gs pos="50000">
                  <a:srgbClr val="F0B854"/>
                </a:gs>
                <a:gs pos="100000">
                  <a:srgbClr val="DC893E"/>
                </a:gs>
              </a:gsLst>
              <a:lin ang="0"/>
            </a:gradFill>
            <a:ln w="9525">
              <a:noFill/>
              <a:round/>
              <a:headEnd/>
              <a:tailEnd/>
            </a:ln>
          </p:spPr>
          <p:txBody>
            <a:bodyPr lIns="72248" tIns="72248" rIns="72248" bIns="72248" anchor="ctr"/>
            <a:lstStyle/>
            <a:p>
              <a:endParaRPr lang="en-US"/>
            </a:p>
          </p:txBody>
        </p:sp>
        <p:sp>
          <p:nvSpPr>
            <p:cNvPr id="53259" name="AutoShape 47"/>
            <p:cNvSpPr>
              <a:spLocks/>
            </p:cNvSpPr>
            <p:nvPr/>
          </p:nvSpPr>
          <p:spPr bwMode="auto">
            <a:xfrm>
              <a:off x="888" y="332"/>
              <a:ext cx="135" cy="435"/>
            </a:xfrm>
            <a:custGeom>
              <a:avLst/>
              <a:gdLst>
                <a:gd name="T0" fmla="*/ 0 w 20971"/>
                <a:gd name="T1" fmla="*/ 0 h 20739"/>
                <a:gd name="T2" fmla="*/ 0 w 20971"/>
                <a:gd name="T3" fmla="*/ 0 h 20739"/>
                <a:gd name="T4" fmla="*/ 0 w 20971"/>
                <a:gd name="T5" fmla="*/ 0 h 20739"/>
                <a:gd name="T6" fmla="*/ 0 w 20971"/>
                <a:gd name="T7" fmla="*/ 0 h 20739"/>
                <a:gd name="T8" fmla="*/ 0 60000 65536"/>
                <a:gd name="T9" fmla="*/ 0 60000 65536"/>
                <a:gd name="T10" fmla="*/ 0 60000 65536"/>
                <a:gd name="T11" fmla="*/ 0 60000 65536"/>
                <a:gd name="T12" fmla="*/ 0 w 20971"/>
                <a:gd name="T13" fmla="*/ 0 h 20739"/>
                <a:gd name="T14" fmla="*/ 20971 w 20971"/>
                <a:gd name="T15" fmla="*/ 20739 h 20739"/>
              </a:gdLst>
              <a:ahLst/>
              <a:cxnLst>
                <a:cxn ang="T8">
                  <a:pos x="T0" y="T1"/>
                </a:cxn>
                <a:cxn ang="T9">
                  <a:pos x="T2" y="T3"/>
                </a:cxn>
                <a:cxn ang="T10">
                  <a:pos x="T4" y="T5"/>
                </a:cxn>
                <a:cxn ang="T11">
                  <a:pos x="T6" y="T7"/>
                </a:cxn>
              </a:cxnLst>
              <a:rect l="T12" t="T13" r="T14" b="T15"/>
              <a:pathLst>
                <a:path w="20971" h="20739">
                  <a:moveTo>
                    <a:pt x="15209" y="176"/>
                  </a:moveTo>
                  <a:cubicBezTo>
                    <a:pt x="13873" y="-800"/>
                    <a:pt x="13873" y="2546"/>
                    <a:pt x="12704" y="3693"/>
                  </a:cubicBezTo>
                  <a:cubicBezTo>
                    <a:pt x="11535" y="4839"/>
                    <a:pt x="9976" y="6012"/>
                    <a:pt x="8194" y="7056"/>
                  </a:cubicBezTo>
                  <a:cubicBezTo>
                    <a:pt x="6413" y="8101"/>
                    <a:pt x="3379" y="9375"/>
                    <a:pt x="2015" y="9961"/>
                  </a:cubicBezTo>
                  <a:cubicBezTo>
                    <a:pt x="651" y="10547"/>
                    <a:pt x="-100" y="10454"/>
                    <a:pt x="11" y="10573"/>
                  </a:cubicBezTo>
                  <a:cubicBezTo>
                    <a:pt x="122" y="10692"/>
                    <a:pt x="1375" y="10590"/>
                    <a:pt x="2683" y="10675"/>
                  </a:cubicBezTo>
                  <a:cubicBezTo>
                    <a:pt x="3991" y="10760"/>
                    <a:pt x="6496" y="10836"/>
                    <a:pt x="7860" y="11082"/>
                  </a:cubicBezTo>
                  <a:cubicBezTo>
                    <a:pt x="9224" y="11329"/>
                    <a:pt x="9976" y="11720"/>
                    <a:pt x="10867" y="12153"/>
                  </a:cubicBezTo>
                  <a:cubicBezTo>
                    <a:pt x="11757" y="12586"/>
                    <a:pt x="12815" y="13053"/>
                    <a:pt x="13205" y="13682"/>
                  </a:cubicBezTo>
                  <a:cubicBezTo>
                    <a:pt x="13594" y="14310"/>
                    <a:pt x="13706" y="15134"/>
                    <a:pt x="13205" y="15924"/>
                  </a:cubicBezTo>
                  <a:cubicBezTo>
                    <a:pt x="12704" y="16714"/>
                    <a:pt x="11841" y="17699"/>
                    <a:pt x="10198" y="18421"/>
                  </a:cubicBezTo>
                  <a:cubicBezTo>
                    <a:pt x="8556" y="19143"/>
                    <a:pt x="6524" y="19823"/>
                    <a:pt x="3351" y="20256"/>
                  </a:cubicBezTo>
                  <a:cubicBezTo>
                    <a:pt x="1737" y="20613"/>
                    <a:pt x="178" y="20485"/>
                    <a:pt x="512" y="20562"/>
                  </a:cubicBezTo>
                  <a:cubicBezTo>
                    <a:pt x="846" y="20638"/>
                    <a:pt x="3657" y="20800"/>
                    <a:pt x="5355" y="20715"/>
                  </a:cubicBezTo>
                  <a:cubicBezTo>
                    <a:pt x="7053" y="20630"/>
                    <a:pt x="9280" y="20383"/>
                    <a:pt x="10700" y="20052"/>
                  </a:cubicBezTo>
                  <a:cubicBezTo>
                    <a:pt x="12119" y="19721"/>
                    <a:pt x="12898" y="19092"/>
                    <a:pt x="13873" y="18727"/>
                  </a:cubicBezTo>
                  <a:cubicBezTo>
                    <a:pt x="14847" y="18362"/>
                    <a:pt x="15654" y="18005"/>
                    <a:pt x="16545" y="17861"/>
                  </a:cubicBezTo>
                  <a:cubicBezTo>
                    <a:pt x="17436" y="17716"/>
                    <a:pt x="18549" y="17810"/>
                    <a:pt x="19217" y="17861"/>
                  </a:cubicBezTo>
                  <a:cubicBezTo>
                    <a:pt x="19885" y="17912"/>
                    <a:pt x="20470" y="18226"/>
                    <a:pt x="20553" y="18141"/>
                  </a:cubicBezTo>
                  <a:cubicBezTo>
                    <a:pt x="20637" y="18056"/>
                    <a:pt x="20080" y="17946"/>
                    <a:pt x="19718" y="17351"/>
                  </a:cubicBezTo>
                  <a:cubicBezTo>
                    <a:pt x="19356" y="16756"/>
                    <a:pt x="18577" y="15363"/>
                    <a:pt x="18382" y="14548"/>
                  </a:cubicBezTo>
                  <a:cubicBezTo>
                    <a:pt x="18187" y="13733"/>
                    <a:pt x="18298" y="13045"/>
                    <a:pt x="18549" y="12458"/>
                  </a:cubicBezTo>
                  <a:cubicBezTo>
                    <a:pt x="18800" y="11872"/>
                    <a:pt x="19523" y="11516"/>
                    <a:pt x="19885" y="11032"/>
                  </a:cubicBezTo>
                  <a:cubicBezTo>
                    <a:pt x="20247" y="10547"/>
                    <a:pt x="21500" y="11320"/>
                    <a:pt x="20720" y="9554"/>
                  </a:cubicBezTo>
                  <a:cubicBezTo>
                    <a:pt x="19941" y="7787"/>
                    <a:pt x="16545" y="1153"/>
                    <a:pt x="15209" y="176"/>
                  </a:cubicBezTo>
                  <a:close/>
                </a:path>
              </a:pathLst>
            </a:custGeom>
            <a:gradFill rotWithShape="0">
              <a:gsLst>
                <a:gs pos="0">
                  <a:srgbClr val="38513A"/>
                </a:gs>
                <a:gs pos="50000">
                  <a:srgbClr val="79AF7D"/>
                </a:gs>
                <a:gs pos="100000">
                  <a:srgbClr val="38513A"/>
                </a:gs>
              </a:gsLst>
              <a:lin ang="0"/>
            </a:gradFill>
            <a:ln w="9525">
              <a:noFill/>
              <a:round/>
              <a:headEnd/>
              <a:tailEnd/>
            </a:ln>
          </p:spPr>
          <p:txBody>
            <a:bodyPr lIns="72248" tIns="72248" rIns="72248" bIns="72248" anchor="ctr"/>
            <a:lstStyle/>
            <a:p>
              <a:endParaRPr lang="en-US"/>
            </a:p>
          </p:txBody>
        </p:sp>
        <p:sp>
          <p:nvSpPr>
            <p:cNvPr id="53260" name="AutoShape 48" descr="kimonopat1.png"/>
            <p:cNvSpPr>
              <a:spLocks/>
            </p:cNvSpPr>
            <p:nvPr/>
          </p:nvSpPr>
          <p:spPr bwMode="auto">
            <a:xfrm>
              <a:off x="897" y="397"/>
              <a:ext cx="109" cy="243"/>
            </a:xfrm>
            <a:custGeom>
              <a:avLst/>
              <a:gdLst>
                <a:gd name="T0" fmla="*/ 0 w 21288"/>
                <a:gd name="T1" fmla="*/ 0 h 21397"/>
                <a:gd name="T2" fmla="*/ 0 w 21288"/>
                <a:gd name="T3" fmla="*/ 0 h 21397"/>
                <a:gd name="T4" fmla="*/ 0 w 21288"/>
                <a:gd name="T5" fmla="*/ 0 h 21397"/>
                <a:gd name="T6" fmla="*/ 0 w 21288"/>
                <a:gd name="T7" fmla="*/ 0 h 21397"/>
                <a:gd name="T8" fmla="*/ 0 60000 65536"/>
                <a:gd name="T9" fmla="*/ 0 60000 65536"/>
                <a:gd name="T10" fmla="*/ 0 60000 65536"/>
                <a:gd name="T11" fmla="*/ 0 60000 65536"/>
                <a:gd name="T12" fmla="*/ 0 w 21288"/>
                <a:gd name="T13" fmla="*/ 0 h 21397"/>
                <a:gd name="T14" fmla="*/ 21288 w 21288"/>
                <a:gd name="T15" fmla="*/ 21397 h 21397"/>
              </a:gdLst>
              <a:ahLst/>
              <a:cxnLst>
                <a:cxn ang="T8">
                  <a:pos x="T0" y="T1"/>
                </a:cxn>
                <a:cxn ang="T9">
                  <a:pos x="T2" y="T3"/>
                </a:cxn>
                <a:cxn ang="T10">
                  <a:pos x="T4" y="T5"/>
                </a:cxn>
                <a:cxn ang="T11">
                  <a:pos x="T6" y="T7"/>
                </a:cxn>
              </a:cxnLst>
              <a:rect l="T12" t="T13" r="T14" b="T15"/>
              <a:pathLst>
                <a:path w="21288" h="21397">
                  <a:moveTo>
                    <a:pt x="17013" y="0"/>
                  </a:moveTo>
                  <a:cubicBezTo>
                    <a:pt x="15823" y="47"/>
                    <a:pt x="15648" y="3908"/>
                    <a:pt x="14073" y="5933"/>
                  </a:cubicBezTo>
                  <a:cubicBezTo>
                    <a:pt x="12497" y="7958"/>
                    <a:pt x="9907" y="10219"/>
                    <a:pt x="7561" y="12150"/>
                  </a:cubicBezTo>
                  <a:cubicBezTo>
                    <a:pt x="5216" y="14080"/>
                    <a:pt x="665" y="16671"/>
                    <a:pt x="0" y="17518"/>
                  </a:cubicBezTo>
                  <a:cubicBezTo>
                    <a:pt x="1680" y="17518"/>
                    <a:pt x="1925" y="17236"/>
                    <a:pt x="3570" y="17236"/>
                  </a:cubicBezTo>
                  <a:cubicBezTo>
                    <a:pt x="5216" y="17236"/>
                    <a:pt x="8261" y="17298"/>
                    <a:pt x="9872" y="17518"/>
                  </a:cubicBezTo>
                  <a:cubicBezTo>
                    <a:pt x="11482" y="17738"/>
                    <a:pt x="12357" y="18162"/>
                    <a:pt x="13233" y="18554"/>
                  </a:cubicBezTo>
                  <a:cubicBezTo>
                    <a:pt x="14108" y="18947"/>
                    <a:pt x="14738" y="19402"/>
                    <a:pt x="15123" y="19873"/>
                  </a:cubicBezTo>
                  <a:cubicBezTo>
                    <a:pt x="15508" y="20344"/>
                    <a:pt x="15158" y="21553"/>
                    <a:pt x="15543" y="21380"/>
                  </a:cubicBezTo>
                  <a:cubicBezTo>
                    <a:pt x="15928" y="21207"/>
                    <a:pt x="16733" y="20250"/>
                    <a:pt x="17434" y="18837"/>
                  </a:cubicBezTo>
                  <a:cubicBezTo>
                    <a:pt x="18134" y="17424"/>
                    <a:pt x="19114" y="15101"/>
                    <a:pt x="19744" y="12903"/>
                  </a:cubicBezTo>
                  <a:cubicBezTo>
                    <a:pt x="20374" y="10705"/>
                    <a:pt x="21600" y="7739"/>
                    <a:pt x="21214" y="5651"/>
                  </a:cubicBezTo>
                  <a:cubicBezTo>
                    <a:pt x="20829" y="3563"/>
                    <a:pt x="18204" y="-47"/>
                    <a:pt x="17013" y="0"/>
                  </a:cubicBezTo>
                  <a:close/>
                </a:path>
              </a:pathLst>
            </a:custGeom>
            <a:blipFill dpi="0" rotWithShape="0">
              <a:blip r:embed="rId6"/>
              <a:srcRect/>
              <a:tile tx="0" ty="0" sx="100000" sy="100000" flip="none" algn="tl"/>
            </a:blipFill>
            <a:ln w="9525">
              <a:noFill/>
              <a:round/>
              <a:headEnd/>
              <a:tailEnd/>
            </a:ln>
          </p:spPr>
          <p:txBody>
            <a:bodyPr lIns="72248" tIns="72248" rIns="72248" bIns="72248" anchor="ctr"/>
            <a:lstStyle/>
            <a:p>
              <a:endParaRPr lang="en-US"/>
            </a:p>
          </p:txBody>
        </p:sp>
        <p:sp>
          <p:nvSpPr>
            <p:cNvPr id="53261" name="AutoShape 49" descr="kimonopat1.png"/>
            <p:cNvSpPr>
              <a:spLocks/>
            </p:cNvSpPr>
            <p:nvPr/>
          </p:nvSpPr>
          <p:spPr bwMode="auto">
            <a:xfrm>
              <a:off x="924" y="52"/>
              <a:ext cx="102" cy="544"/>
            </a:xfrm>
            <a:custGeom>
              <a:avLst/>
              <a:gdLst>
                <a:gd name="T0" fmla="*/ 0 w 21293"/>
                <a:gd name="T1" fmla="*/ 0 h 20749"/>
                <a:gd name="T2" fmla="*/ 0 w 21293"/>
                <a:gd name="T3" fmla="*/ 0 h 20749"/>
                <a:gd name="T4" fmla="*/ 0 w 21293"/>
                <a:gd name="T5" fmla="*/ 0 h 20749"/>
                <a:gd name="T6" fmla="*/ 0 w 21293"/>
                <a:gd name="T7" fmla="*/ 0 h 20749"/>
                <a:gd name="T8" fmla="*/ 0 60000 65536"/>
                <a:gd name="T9" fmla="*/ 0 60000 65536"/>
                <a:gd name="T10" fmla="*/ 0 60000 65536"/>
                <a:gd name="T11" fmla="*/ 0 60000 65536"/>
                <a:gd name="T12" fmla="*/ 0 w 21293"/>
                <a:gd name="T13" fmla="*/ 0 h 20749"/>
                <a:gd name="T14" fmla="*/ 21293 w 21293"/>
                <a:gd name="T15" fmla="*/ 20749 h 20749"/>
              </a:gdLst>
              <a:ahLst/>
              <a:cxnLst>
                <a:cxn ang="T8">
                  <a:pos x="T0" y="T1"/>
                </a:cxn>
                <a:cxn ang="T9">
                  <a:pos x="T2" y="T3"/>
                </a:cxn>
                <a:cxn ang="T10">
                  <a:pos x="T4" y="T5"/>
                </a:cxn>
                <a:cxn ang="T11">
                  <a:pos x="T6" y="T7"/>
                </a:cxn>
              </a:cxnLst>
              <a:rect l="T12" t="T13" r="T14" b="T15"/>
              <a:pathLst>
                <a:path w="21293" h="20749">
                  <a:moveTo>
                    <a:pt x="1267" y="254"/>
                  </a:moveTo>
                  <a:cubicBezTo>
                    <a:pt x="2167" y="668"/>
                    <a:pt x="4005" y="2298"/>
                    <a:pt x="5542" y="3351"/>
                  </a:cubicBezTo>
                  <a:cubicBezTo>
                    <a:pt x="7080" y="4404"/>
                    <a:pt x="8880" y="5532"/>
                    <a:pt x="10493" y="6571"/>
                  </a:cubicBezTo>
                  <a:cubicBezTo>
                    <a:pt x="12105" y="7610"/>
                    <a:pt x="13418" y="8663"/>
                    <a:pt x="15218" y="9587"/>
                  </a:cubicBezTo>
                  <a:cubicBezTo>
                    <a:pt x="17018" y="10510"/>
                    <a:pt x="20280" y="10279"/>
                    <a:pt x="21293" y="12113"/>
                  </a:cubicBezTo>
                  <a:lnTo>
                    <a:pt x="21293" y="20590"/>
                  </a:lnTo>
                  <a:cubicBezTo>
                    <a:pt x="20280" y="21440"/>
                    <a:pt x="17243" y="18668"/>
                    <a:pt x="15218" y="17208"/>
                  </a:cubicBezTo>
                  <a:cubicBezTo>
                    <a:pt x="13193" y="15747"/>
                    <a:pt x="10943" y="13635"/>
                    <a:pt x="9143" y="11828"/>
                  </a:cubicBezTo>
                  <a:cubicBezTo>
                    <a:pt x="7343" y="10021"/>
                    <a:pt x="5917" y="8194"/>
                    <a:pt x="4417" y="6367"/>
                  </a:cubicBezTo>
                  <a:cubicBezTo>
                    <a:pt x="2917" y="4540"/>
                    <a:pt x="592" y="1870"/>
                    <a:pt x="142" y="865"/>
                  </a:cubicBezTo>
                  <a:cubicBezTo>
                    <a:pt x="-307" y="-140"/>
                    <a:pt x="367" y="-160"/>
                    <a:pt x="1267" y="254"/>
                  </a:cubicBezTo>
                  <a:close/>
                </a:path>
              </a:pathLst>
            </a:custGeom>
            <a:blipFill dpi="0" rotWithShape="0">
              <a:blip r:embed="rId6"/>
              <a:srcRect/>
              <a:tile tx="0" ty="0" sx="100000" sy="100000" flip="none" algn="tl"/>
            </a:blipFill>
            <a:ln w="9525">
              <a:noFill/>
              <a:round/>
              <a:headEnd/>
              <a:tailEnd/>
            </a:ln>
          </p:spPr>
          <p:txBody>
            <a:bodyPr lIns="72248" tIns="72248" rIns="72248" bIns="72248" anchor="ctr"/>
            <a:lstStyle/>
            <a:p>
              <a:endParaRPr lang="en-US"/>
            </a:p>
          </p:txBody>
        </p:sp>
        <p:sp>
          <p:nvSpPr>
            <p:cNvPr id="53262" name="AutoShape 50"/>
            <p:cNvSpPr>
              <a:spLocks/>
            </p:cNvSpPr>
            <p:nvPr/>
          </p:nvSpPr>
          <p:spPr bwMode="auto">
            <a:xfrm>
              <a:off x="925" y="36"/>
              <a:ext cx="101" cy="338"/>
            </a:xfrm>
            <a:custGeom>
              <a:avLst/>
              <a:gdLst>
                <a:gd name="T0" fmla="*/ 0 w 21164"/>
                <a:gd name="T1" fmla="*/ 0 h 21168"/>
                <a:gd name="T2" fmla="*/ 0 w 21164"/>
                <a:gd name="T3" fmla="*/ 0 h 21168"/>
                <a:gd name="T4" fmla="*/ 0 w 21164"/>
                <a:gd name="T5" fmla="*/ 0 h 21168"/>
                <a:gd name="T6" fmla="*/ 0 w 21164"/>
                <a:gd name="T7" fmla="*/ 0 h 21168"/>
                <a:gd name="T8" fmla="*/ 0 60000 65536"/>
                <a:gd name="T9" fmla="*/ 0 60000 65536"/>
                <a:gd name="T10" fmla="*/ 0 60000 65536"/>
                <a:gd name="T11" fmla="*/ 0 60000 65536"/>
                <a:gd name="T12" fmla="*/ 0 w 21164"/>
                <a:gd name="T13" fmla="*/ 0 h 21168"/>
                <a:gd name="T14" fmla="*/ 21164 w 21164"/>
                <a:gd name="T15" fmla="*/ 21168 h 21168"/>
              </a:gdLst>
              <a:ahLst/>
              <a:cxnLst>
                <a:cxn ang="T8">
                  <a:pos x="T0" y="T1"/>
                </a:cxn>
                <a:cxn ang="T9">
                  <a:pos x="T2" y="T3"/>
                </a:cxn>
                <a:cxn ang="T10">
                  <a:pos x="T4" y="T5"/>
                </a:cxn>
                <a:cxn ang="T11">
                  <a:pos x="T6" y="T7"/>
                </a:cxn>
              </a:cxnLst>
              <a:rect l="T12" t="T13" r="T14" b="T15"/>
              <a:pathLst>
                <a:path w="21164" h="21168">
                  <a:moveTo>
                    <a:pt x="2165" y="271"/>
                  </a:moveTo>
                  <a:cubicBezTo>
                    <a:pt x="3371" y="974"/>
                    <a:pt x="5406" y="3765"/>
                    <a:pt x="7367" y="5696"/>
                  </a:cubicBezTo>
                  <a:cubicBezTo>
                    <a:pt x="9327" y="7627"/>
                    <a:pt x="11626" y="9949"/>
                    <a:pt x="13926" y="11858"/>
                  </a:cubicBezTo>
                  <a:cubicBezTo>
                    <a:pt x="16225" y="13767"/>
                    <a:pt x="19957" y="15597"/>
                    <a:pt x="21164" y="17149"/>
                  </a:cubicBezTo>
                  <a:lnTo>
                    <a:pt x="21164" y="21167"/>
                  </a:lnTo>
                  <a:cubicBezTo>
                    <a:pt x="19580" y="20933"/>
                    <a:pt x="14340" y="18042"/>
                    <a:pt x="11664" y="15742"/>
                  </a:cubicBezTo>
                  <a:cubicBezTo>
                    <a:pt x="8988" y="13443"/>
                    <a:pt x="7027" y="9748"/>
                    <a:pt x="5105" y="7370"/>
                  </a:cubicBezTo>
                  <a:cubicBezTo>
                    <a:pt x="3182" y="4993"/>
                    <a:pt x="694" y="2626"/>
                    <a:pt x="129" y="1476"/>
                  </a:cubicBezTo>
                  <a:cubicBezTo>
                    <a:pt x="-436" y="327"/>
                    <a:pt x="958" y="-432"/>
                    <a:pt x="2165" y="271"/>
                  </a:cubicBezTo>
                  <a:close/>
                </a:path>
              </a:pathLst>
            </a:custGeom>
            <a:gradFill rotWithShape="0">
              <a:gsLst>
                <a:gs pos="0">
                  <a:srgbClr val="C16059"/>
                </a:gs>
                <a:gs pos="100000">
                  <a:srgbClr val="DC893E"/>
                </a:gs>
              </a:gsLst>
              <a:lin ang="0"/>
            </a:gradFill>
            <a:ln w="9525">
              <a:noFill/>
              <a:round/>
              <a:headEnd/>
              <a:tailEnd/>
            </a:ln>
          </p:spPr>
          <p:txBody>
            <a:bodyPr lIns="72248" tIns="72248" rIns="72248" bIns="72248" anchor="ctr"/>
            <a:lstStyle/>
            <a:p>
              <a:endParaRPr lang="en-US"/>
            </a:p>
          </p:txBody>
        </p:sp>
        <p:sp>
          <p:nvSpPr>
            <p:cNvPr id="53263" name="AutoShape 51"/>
            <p:cNvSpPr>
              <a:spLocks/>
            </p:cNvSpPr>
            <p:nvPr/>
          </p:nvSpPr>
          <p:spPr bwMode="auto">
            <a:xfrm>
              <a:off x="889" y="0"/>
              <a:ext cx="60" cy="374"/>
            </a:xfrm>
            <a:custGeom>
              <a:avLst/>
              <a:gdLst>
                <a:gd name="T0" fmla="*/ 0 w 19809"/>
                <a:gd name="T1" fmla="*/ 0 h 21482"/>
                <a:gd name="T2" fmla="*/ 0 w 19809"/>
                <a:gd name="T3" fmla="*/ 0 h 21482"/>
                <a:gd name="T4" fmla="*/ 0 w 19809"/>
                <a:gd name="T5" fmla="*/ 0 h 21482"/>
                <a:gd name="T6" fmla="*/ 0 w 19809"/>
                <a:gd name="T7" fmla="*/ 0 h 21482"/>
                <a:gd name="T8" fmla="*/ 0 60000 65536"/>
                <a:gd name="T9" fmla="*/ 0 60000 65536"/>
                <a:gd name="T10" fmla="*/ 0 60000 65536"/>
                <a:gd name="T11" fmla="*/ 0 60000 65536"/>
                <a:gd name="T12" fmla="*/ 0 w 19809"/>
                <a:gd name="T13" fmla="*/ 0 h 21482"/>
                <a:gd name="T14" fmla="*/ 19809 w 19809"/>
                <a:gd name="T15" fmla="*/ 21482 h 21482"/>
              </a:gdLst>
              <a:ahLst/>
              <a:cxnLst>
                <a:cxn ang="T8">
                  <a:pos x="T0" y="T1"/>
                </a:cxn>
                <a:cxn ang="T9">
                  <a:pos x="T2" y="T3"/>
                </a:cxn>
                <a:cxn ang="T10">
                  <a:pos x="T4" y="T5"/>
                </a:cxn>
                <a:cxn ang="T11">
                  <a:pos x="T6" y="T7"/>
                </a:cxn>
              </a:cxnLst>
              <a:rect l="T12" t="T13" r="T14" b="T15"/>
              <a:pathLst>
                <a:path w="19809" h="21482">
                  <a:moveTo>
                    <a:pt x="0" y="21415"/>
                  </a:moveTo>
                  <a:cubicBezTo>
                    <a:pt x="3213" y="21600"/>
                    <a:pt x="2439" y="21446"/>
                    <a:pt x="3927" y="20372"/>
                  </a:cubicBezTo>
                  <a:cubicBezTo>
                    <a:pt x="5414" y="19298"/>
                    <a:pt x="7259" y="17212"/>
                    <a:pt x="8925" y="14972"/>
                  </a:cubicBezTo>
                  <a:cubicBezTo>
                    <a:pt x="10591" y="12732"/>
                    <a:pt x="12198" y="9429"/>
                    <a:pt x="13923" y="6934"/>
                  </a:cubicBezTo>
                  <a:cubicBezTo>
                    <a:pt x="15649" y="4438"/>
                    <a:pt x="21600" y="1155"/>
                    <a:pt x="19279" y="0"/>
                  </a:cubicBezTo>
                  <a:lnTo>
                    <a:pt x="0" y="0"/>
                  </a:lnTo>
                  <a:cubicBezTo>
                    <a:pt x="0" y="0"/>
                    <a:pt x="0" y="21415"/>
                    <a:pt x="0" y="21415"/>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a:gradFill>
            <a:ln w="9525">
              <a:noFill/>
              <a:round/>
              <a:headEnd/>
              <a:tailEnd/>
            </a:ln>
          </p:spPr>
          <p:txBody>
            <a:bodyPr lIns="72248" tIns="72248" rIns="72248" bIns="72248" anchor="ctr"/>
            <a:lstStyle/>
            <a:p>
              <a:endParaRPr lang="en-US"/>
            </a:p>
          </p:txBody>
        </p:sp>
        <p:sp>
          <p:nvSpPr>
            <p:cNvPr id="53264" name="AutoShape 52"/>
            <p:cNvSpPr>
              <a:spLocks/>
            </p:cNvSpPr>
            <p:nvPr/>
          </p:nvSpPr>
          <p:spPr bwMode="auto">
            <a:xfrm>
              <a:off x="889" y="0"/>
              <a:ext cx="32" cy="375"/>
            </a:xfrm>
            <a:custGeom>
              <a:avLst/>
              <a:gdLst>
                <a:gd name="T0" fmla="*/ 0 w 19809"/>
                <a:gd name="T1" fmla="*/ 0 h 21482"/>
                <a:gd name="T2" fmla="*/ 0 w 19809"/>
                <a:gd name="T3" fmla="*/ 0 h 21482"/>
                <a:gd name="T4" fmla="*/ 0 w 19809"/>
                <a:gd name="T5" fmla="*/ 0 h 21482"/>
                <a:gd name="T6" fmla="*/ 0 w 19809"/>
                <a:gd name="T7" fmla="*/ 0 h 21482"/>
                <a:gd name="T8" fmla="*/ 0 60000 65536"/>
                <a:gd name="T9" fmla="*/ 0 60000 65536"/>
                <a:gd name="T10" fmla="*/ 0 60000 65536"/>
                <a:gd name="T11" fmla="*/ 0 60000 65536"/>
                <a:gd name="T12" fmla="*/ 0 w 19809"/>
                <a:gd name="T13" fmla="*/ 0 h 21482"/>
                <a:gd name="T14" fmla="*/ 19809 w 19809"/>
                <a:gd name="T15" fmla="*/ 21482 h 21482"/>
              </a:gdLst>
              <a:ahLst/>
              <a:cxnLst>
                <a:cxn ang="T8">
                  <a:pos x="T0" y="T1"/>
                </a:cxn>
                <a:cxn ang="T9">
                  <a:pos x="T2" y="T3"/>
                </a:cxn>
                <a:cxn ang="T10">
                  <a:pos x="T4" y="T5"/>
                </a:cxn>
                <a:cxn ang="T11">
                  <a:pos x="T6" y="T7"/>
                </a:cxn>
              </a:cxnLst>
              <a:rect l="T12" t="T13" r="T14" b="T15"/>
              <a:pathLst>
                <a:path w="19809" h="21482">
                  <a:moveTo>
                    <a:pt x="0" y="21415"/>
                  </a:moveTo>
                  <a:cubicBezTo>
                    <a:pt x="3213" y="21600"/>
                    <a:pt x="2439" y="21446"/>
                    <a:pt x="3927" y="20372"/>
                  </a:cubicBezTo>
                  <a:cubicBezTo>
                    <a:pt x="5414" y="19298"/>
                    <a:pt x="7259" y="17212"/>
                    <a:pt x="8925" y="14972"/>
                  </a:cubicBezTo>
                  <a:cubicBezTo>
                    <a:pt x="10591" y="12732"/>
                    <a:pt x="12198" y="9429"/>
                    <a:pt x="13923" y="6934"/>
                  </a:cubicBezTo>
                  <a:cubicBezTo>
                    <a:pt x="15649" y="4438"/>
                    <a:pt x="21600" y="1155"/>
                    <a:pt x="19279" y="0"/>
                  </a:cubicBezTo>
                  <a:lnTo>
                    <a:pt x="0" y="0"/>
                  </a:lnTo>
                  <a:cubicBezTo>
                    <a:pt x="0" y="0"/>
                    <a:pt x="0" y="21415"/>
                    <a:pt x="0" y="21415"/>
                  </a:cubicBezTo>
                  <a:close/>
                </a:path>
              </a:pathLst>
            </a:custGeom>
            <a:gradFill rotWithShape="0">
              <a:gsLst>
                <a:gs pos="0">
                  <a:srgbClr val="DC893E"/>
                </a:gs>
                <a:gs pos="50000">
                  <a:srgbClr val="F0B854"/>
                </a:gs>
                <a:gs pos="100000">
                  <a:srgbClr val="DC893E"/>
                </a:gs>
              </a:gsLst>
              <a:lin ang="0"/>
            </a:gradFill>
            <a:ln w="9525">
              <a:noFill/>
              <a:round/>
              <a:headEnd/>
              <a:tailEnd/>
            </a:ln>
          </p:spPr>
          <p:txBody>
            <a:bodyPr lIns="72248" tIns="72248" rIns="72248" bIns="72248" anchor="ctr"/>
            <a:lstStyle/>
            <a:p>
              <a:endParaRPr lang="en-US"/>
            </a:p>
          </p:txBody>
        </p:sp>
        <p:sp>
          <p:nvSpPr>
            <p:cNvPr id="53265" name="Rectangle 53"/>
            <p:cNvSpPr>
              <a:spLocks/>
            </p:cNvSpPr>
            <p:nvPr/>
          </p:nvSpPr>
          <p:spPr bwMode="auto">
            <a:xfrm>
              <a:off x="880" y="0"/>
              <a:ext cx="11" cy="769"/>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a:gradFill>
            <a:ln w="9525">
              <a:noFill/>
              <a:round/>
              <a:headEnd/>
              <a:tailEnd/>
            </a:ln>
          </p:spPr>
          <p:txBody>
            <a:bodyPr lIns="72248" tIns="72248" rIns="72248" bIns="72248" anchor="ctr"/>
            <a:lstStyle/>
            <a:p>
              <a:endParaRPr lang="en-US"/>
            </a:p>
          </p:txBody>
        </p:sp>
        <p:sp>
          <p:nvSpPr>
            <p:cNvPr id="53266" name="AutoShape 54"/>
            <p:cNvSpPr>
              <a:spLocks/>
            </p:cNvSpPr>
            <p:nvPr/>
          </p:nvSpPr>
          <p:spPr bwMode="auto">
            <a:xfrm>
              <a:off x="891" y="698"/>
              <a:ext cx="130" cy="70"/>
            </a:xfrm>
            <a:custGeom>
              <a:avLst/>
              <a:gdLst>
                <a:gd name="T0" fmla="*/ 0 w 21295"/>
                <a:gd name="T1" fmla="*/ 0 h 21501"/>
                <a:gd name="T2" fmla="*/ 0 w 21295"/>
                <a:gd name="T3" fmla="*/ 0 h 21501"/>
                <a:gd name="T4" fmla="*/ 0 w 21295"/>
                <a:gd name="T5" fmla="*/ 0 h 21501"/>
                <a:gd name="T6" fmla="*/ 0 w 21295"/>
                <a:gd name="T7" fmla="*/ 0 h 21501"/>
                <a:gd name="T8" fmla="*/ 0 60000 65536"/>
                <a:gd name="T9" fmla="*/ 0 60000 65536"/>
                <a:gd name="T10" fmla="*/ 0 60000 65536"/>
                <a:gd name="T11" fmla="*/ 0 60000 65536"/>
                <a:gd name="T12" fmla="*/ 0 w 21295"/>
                <a:gd name="T13" fmla="*/ 0 h 21501"/>
                <a:gd name="T14" fmla="*/ 21295 w 21295"/>
                <a:gd name="T15" fmla="*/ 21501 h 21501"/>
              </a:gdLst>
              <a:ahLst/>
              <a:cxnLst>
                <a:cxn ang="T8">
                  <a:pos x="T0" y="T1"/>
                </a:cxn>
                <a:cxn ang="T9">
                  <a:pos x="T2" y="T3"/>
                </a:cxn>
                <a:cxn ang="T10">
                  <a:pos x="T4" y="T5"/>
                </a:cxn>
                <a:cxn ang="T11">
                  <a:pos x="T6" y="T7"/>
                </a:cxn>
              </a:cxnLst>
              <a:rect l="T12" t="T13" r="T14" b="T15"/>
              <a:pathLst>
                <a:path w="21295" h="21501">
                  <a:moveTo>
                    <a:pt x="0" y="20355"/>
                  </a:moveTo>
                  <a:cubicBezTo>
                    <a:pt x="-31" y="20012"/>
                    <a:pt x="2122" y="19955"/>
                    <a:pt x="3371" y="19440"/>
                  </a:cubicBezTo>
                  <a:cubicBezTo>
                    <a:pt x="4619" y="18926"/>
                    <a:pt x="6211" y="18640"/>
                    <a:pt x="7491" y="17383"/>
                  </a:cubicBezTo>
                  <a:cubicBezTo>
                    <a:pt x="8771" y="16126"/>
                    <a:pt x="10019" y="13955"/>
                    <a:pt x="10987" y="11897"/>
                  </a:cubicBezTo>
                  <a:cubicBezTo>
                    <a:pt x="11955" y="9840"/>
                    <a:pt x="12641" y="6869"/>
                    <a:pt x="13359" y="5040"/>
                  </a:cubicBezTo>
                  <a:cubicBezTo>
                    <a:pt x="14077" y="3212"/>
                    <a:pt x="14577" y="1783"/>
                    <a:pt x="15357" y="926"/>
                  </a:cubicBezTo>
                  <a:cubicBezTo>
                    <a:pt x="16137" y="69"/>
                    <a:pt x="17261" y="-45"/>
                    <a:pt x="17979" y="12"/>
                  </a:cubicBezTo>
                  <a:cubicBezTo>
                    <a:pt x="18697" y="69"/>
                    <a:pt x="19103" y="526"/>
                    <a:pt x="19602" y="1155"/>
                  </a:cubicBezTo>
                  <a:cubicBezTo>
                    <a:pt x="20101" y="1783"/>
                    <a:pt x="20757" y="2583"/>
                    <a:pt x="20975" y="3669"/>
                  </a:cubicBezTo>
                  <a:cubicBezTo>
                    <a:pt x="21194" y="4755"/>
                    <a:pt x="21569" y="6240"/>
                    <a:pt x="20975" y="7783"/>
                  </a:cubicBezTo>
                  <a:cubicBezTo>
                    <a:pt x="20382" y="9326"/>
                    <a:pt x="18759" y="11269"/>
                    <a:pt x="17479" y="12812"/>
                  </a:cubicBezTo>
                  <a:cubicBezTo>
                    <a:pt x="16200" y="14355"/>
                    <a:pt x="14889" y="15669"/>
                    <a:pt x="13234" y="16926"/>
                  </a:cubicBezTo>
                  <a:cubicBezTo>
                    <a:pt x="11580" y="18183"/>
                    <a:pt x="9239" y="19612"/>
                    <a:pt x="7616" y="20355"/>
                  </a:cubicBezTo>
                  <a:cubicBezTo>
                    <a:pt x="5993" y="21097"/>
                    <a:pt x="4838" y="21440"/>
                    <a:pt x="3496" y="21497"/>
                  </a:cubicBezTo>
                  <a:cubicBezTo>
                    <a:pt x="2153" y="21555"/>
                    <a:pt x="31" y="20697"/>
                    <a:pt x="0" y="20355"/>
                  </a:cubicBezTo>
                  <a:close/>
                </a:path>
              </a:pathLst>
            </a:custGeom>
            <a:gradFill rotWithShape="0">
              <a:gsLst>
                <a:gs pos="0">
                  <a:srgbClr val="C16059"/>
                </a:gs>
                <a:gs pos="50000">
                  <a:srgbClr val="DC893E"/>
                </a:gs>
                <a:gs pos="100000">
                  <a:srgbClr val="C16059"/>
                </a:gs>
              </a:gsLst>
              <a:lin ang="0"/>
            </a:gradFill>
            <a:ln w="9525">
              <a:noFill/>
              <a:round/>
              <a:headEnd/>
              <a:tailEnd/>
            </a:ln>
          </p:spPr>
          <p:txBody>
            <a:bodyPr lIns="72248" tIns="72248" rIns="72248" bIns="72248" anchor="ctr"/>
            <a:lstStyle/>
            <a:p>
              <a:endParaRPr lang="en-US"/>
            </a:p>
          </p:txBody>
        </p:sp>
        <p:sp>
          <p:nvSpPr>
            <p:cNvPr id="53267" name="AutoShape 55"/>
            <p:cNvSpPr>
              <a:spLocks/>
            </p:cNvSpPr>
            <p:nvPr/>
          </p:nvSpPr>
          <p:spPr bwMode="auto">
            <a:xfrm rot="5400000">
              <a:off x="484" y="371"/>
              <a:ext cx="769" cy="2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close/>
                </a:path>
              </a:pathLst>
            </a:custGeom>
            <a:gradFill rotWithShape="0">
              <a:gsLst>
                <a:gs pos="0">
                  <a:srgbClr val="C16059"/>
                </a:gs>
                <a:gs pos="100000">
                  <a:srgbClr val="000000"/>
                </a:gs>
              </a:gsLst>
              <a:lin ang="0"/>
            </a:gradFill>
            <a:ln w="9525">
              <a:noFill/>
              <a:round/>
              <a:headEnd/>
              <a:tailEnd/>
            </a:ln>
          </p:spPr>
          <p:txBody>
            <a:bodyPr lIns="72248" tIns="72248" rIns="72248" bIns="72248" anchor="ctr"/>
            <a:lstStyle/>
            <a:p>
              <a:endParaRPr lang="en-US"/>
            </a:p>
          </p:txBody>
        </p:sp>
      </p:grpSp>
      <p:sp>
        <p:nvSpPr>
          <p:cNvPr id="53251" name="Rectangle 56"/>
          <p:cNvSpPr>
            <a:spLocks noChangeArrowheads="1"/>
          </p:cNvSpPr>
          <p:nvPr>
            <p:ph type="title"/>
          </p:nvPr>
        </p:nvSpPr>
        <p:spPr>
          <a:xfrm>
            <a:off x="218780" y="226594"/>
            <a:ext cx="7476381" cy="992311"/>
          </a:xfrm>
        </p:spPr>
        <p:txBody>
          <a:bodyPr lIns="88873" tIns="50786" rIns="88873" bIns="50786"/>
          <a:lstStyle/>
          <a:p>
            <a:pPr algn="l" defTabSz="912935" eaLnBrk="1"/>
            <a:r>
              <a:rPr lang="en-US" sz="3600" dirty="0" smtClean="0">
                <a:solidFill>
                  <a:srgbClr val="F7D47D"/>
                </a:solidFill>
                <a:latin typeface="Arial" pitchFamily="34" charset="0"/>
                <a:cs typeface="Arial" pitchFamily="34" charset="0"/>
                <a:sym typeface="Arial" pitchFamily="34" charset="0"/>
              </a:rPr>
              <a:t>Feasts – Redemptive acts of God</a:t>
            </a:r>
            <a:endParaRPr lang="en-US" dirty="0" smtClean="0"/>
          </a:p>
        </p:txBody>
      </p:sp>
      <p:sp>
        <p:nvSpPr>
          <p:cNvPr id="53252" name="Rectangle 57"/>
          <p:cNvSpPr>
            <a:spLocks noChangeArrowheads="1"/>
          </p:cNvSpPr>
          <p:nvPr>
            <p:ph type="body" idx="1"/>
          </p:nvPr>
        </p:nvSpPr>
        <p:spPr>
          <a:xfrm>
            <a:off x="1" y="1828356"/>
            <a:ext cx="7848079" cy="5486177"/>
          </a:xfrm>
        </p:spPr>
        <p:txBody>
          <a:bodyPr lIns="88873" tIns="50786" rIns="88873" bIns="50786" anchor="t"/>
          <a:lstStyle/>
          <a:p>
            <a:pPr marL="341513" indent="-341513" defTabSz="912935" eaLnBrk="1">
              <a:spcBef>
                <a:spcPts val="492"/>
              </a:spcBef>
              <a:buBlip>
                <a:blip r:embed="rId7"/>
              </a:buBlip>
            </a:pPr>
            <a:r>
              <a:rPr lang="en-US" sz="3200" dirty="0" smtClean="0">
                <a:solidFill>
                  <a:srgbClr val="2F1311"/>
                </a:solidFill>
                <a:latin typeface="Arial" pitchFamily="34" charset="0"/>
                <a:cs typeface="Arial" pitchFamily="34" charset="0"/>
                <a:sym typeface="Arial" pitchFamily="34" charset="0"/>
              </a:rPr>
              <a:t>1)  The Feasts commemorate the </a:t>
            </a:r>
            <a:r>
              <a:rPr lang="en-US" sz="3200" i="1" dirty="0" smtClean="0">
                <a:solidFill>
                  <a:srgbClr val="2F1311"/>
                </a:solidFill>
                <a:latin typeface="Arial" pitchFamily="34" charset="0"/>
                <a:cs typeface="Arial" pitchFamily="34" charset="0"/>
                <a:sym typeface="Arial" pitchFamily="34" charset="0"/>
              </a:rPr>
              <a:t>past</a:t>
            </a:r>
            <a:r>
              <a:rPr lang="en-US" sz="3200" dirty="0" smtClean="0">
                <a:solidFill>
                  <a:srgbClr val="2F1311"/>
                </a:solidFill>
                <a:latin typeface="Arial" pitchFamily="34" charset="0"/>
                <a:cs typeface="Arial" pitchFamily="34" charset="0"/>
                <a:sym typeface="Arial" pitchFamily="34" charset="0"/>
              </a:rPr>
              <a:t> mighty works of God.</a:t>
            </a:r>
          </a:p>
          <a:p>
            <a:pPr marL="341513" indent="-341513" defTabSz="912935" eaLnBrk="1">
              <a:spcBef>
                <a:spcPts val="492"/>
              </a:spcBef>
              <a:buBlip>
                <a:blip r:embed="rId7"/>
              </a:buBlip>
            </a:pPr>
            <a:r>
              <a:rPr lang="en-US" sz="3200" dirty="0" smtClean="0">
                <a:solidFill>
                  <a:srgbClr val="2F1311"/>
                </a:solidFill>
                <a:latin typeface="Arial" pitchFamily="34" charset="0"/>
                <a:cs typeface="Arial" pitchFamily="34" charset="0"/>
                <a:sym typeface="Arial" pitchFamily="34" charset="0"/>
              </a:rPr>
              <a:t>2)  They anticipate the </a:t>
            </a:r>
            <a:r>
              <a:rPr lang="en-US" sz="3200" i="1" dirty="0" smtClean="0">
                <a:solidFill>
                  <a:srgbClr val="2F1311"/>
                </a:solidFill>
                <a:latin typeface="Arial" pitchFamily="34" charset="0"/>
                <a:cs typeface="Arial" pitchFamily="34" charset="0"/>
                <a:sym typeface="Arial" pitchFamily="34" charset="0"/>
              </a:rPr>
              <a:t>future</a:t>
            </a:r>
            <a:r>
              <a:rPr lang="en-US" sz="3200" dirty="0" smtClean="0">
                <a:solidFill>
                  <a:srgbClr val="2F1311"/>
                </a:solidFill>
                <a:latin typeface="Arial" pitchFamily="34" charset="0"/>
                <a:cs typeface="Arial" pitchFamily="34" charset="0"/>
                <a:sym typeface="Arial" pitchFamily="34" charset="0"/>
              </a:rPr>
              <a:t> divine deliverance.</a:t>
            </a:r>
          </a:p>
          <a:p>
            <a:pPr marL="341513" indent="-341513" defTabSz="912935" eaLnBrk="1">
              <a:spcBef>
                <a:spcPts val="492"/>
              </a:spcBef>
              <a:buBlip>
                <a:blip r:embed="rId7"/>
              </a:buBlip>
            </a:pPr>
            <a:r>
              <a:rPr lang="en-US" sz="3200" dirty="0" smtClean="0">
                <a:solidFill>
                  <a:srgbClr val="2F1311"/>
                </a:solidFill>
                <a:latin typeface="Arial" pitchFamily="34" charset="0"/>
                <a:cs typeface="Arial" pitchFamily="34" charset="0"/>
                <a:sym typeface="Arial" pitchFamily="34" charset="0"/>
              </a:rPr>
              <a:t>3)  They motivate the people to live in the </a:t>
            </a:r>
            <a:r>
              <a:rPr lang="en-US" sz="3200" i="1" dirty="0" smtClean="0">
                <a:solidFill>
                  <a:srgbClr val="2F1311"/>
                </a:solidFill>
                <a:latin typeface="Arial" pitchFamily="34" charset="0"/>
                <a:cs typeface="Arial" pitchFamily="34" charset="0"/>
                <a:sym typeface="Arial" pitchFamily="34" charset="0"/>
              </a:rPr>
              <a:t>present</a:t>
            </a:r>
            <a:r>
              <a:rPr lang="en-US" sz="3200" dirty="0" smtClean="0">
                <a:solidFill>
                  <a:srgbClr val="2F1311"/>
                </a:solidFill>
                <a:latin typeface="Arial" pitchFamily="34" charset="0"/>
                <a:cs typeface="Arial" pitchFamily="34" charset="0"/>
                <a:sym typeface="Arial" pitchFamily="34" charset="0"/>
              </a:rPr>
              <a:t> obediently before a holy God.</a:t>
            </a:r>
            <a:endParaRPr lang="en-US" dirty="0" smtClean="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SDA #23 Modified</a:t>
            </a:r>
            <a:endParaRPr lang="en-US" dirty="0"/>
          </a:p>
        </p:txBody>
      </p:sp>
      <p:sp>
        <p:nvSpPr>
          <p:cNvPr id="3" name="Content Placeholder 2"/>
          <p:cNvSpPr>
            <a:spLocks noGrp="1"/>
          </p:cNvSpPr>
          <p:nvPr>
            <p:ph idx="1"/>
          </p:nvPr>
        </p:nvSpPr>
        <p:spPr>
          <a:xfrm>
            <a:off x="457200" y="1219200"/>
            <a:ext cx="8229600" cy="5486400"/>
          </a:xfrm>
        </p:spPr>
        <p:txBody>
          <a:bodyPr>
            <a:normAutofit fontScale="55000" lnSpcReduction="20000"/>
          </a:bodyPr>
          <a:lstStyle/>
          <a:p>
            <a:r>
              <a:rPr lang="en-US" dirty="0" smtClean="0">
                <a:latin typeface="Times New Roman"/>
                <a:ea typeface="Times New Roman"/>
              </a:rPr>
              <a:t>There is a sanctuary in heaven, the true tabernacle which the Lord set up and not man. In it Christ ministers on our behalf, making available to believers the benefits of His atoning sacrifice offered once for all on the cross. He was inaugurated as our great High Priest and began </a:t>
            </a:r>
            <a:r>
              <a:rPr lang="en-US" dirty="0" smtClean="0">
                <a:solidFill>
                  <a:srgbClr val="0000FF"/>
                </a:solidFill>
                <a:latin typeface="Times New Roman"/>
                <a:ea typeface="Times New Roman"/>
              </a:rPr>
              <a:t>another phase of </a:t>
            </a:r>
            <a:r>
              <a:rPr lang="en-US" dirty="0" smtClean="0">
                <a:latin typeface="Times New Roman"/>
                <a:ea typeface="Times New Roman"/>
              </a:rPr>
              <a:t>His intercessory ministry at the time of His ascension. </a:t>
            </a:r>
          </a:p>
          <a:p>
            <a:r>
              <a:rPr lang="en-US" dirty="0" smtClean="0">
                <a:latin typeface="Times New Roman"/>
                <a:ea typeface="Times New Roman"/>
              </a:rPr>
              <a:t>In 1844 the </a:t>
            </a:r>
            <a:r>
              <a:rPr lang="en-US" dirty="0" smtClean="0">
                <a:solidFill>
                  <a:srgbClr val="FF0000"/>
                </a:solidFill>
                <a:latin typeface="Times New Roman"/>
                <a:ea typeface="Times New Roman"/>
              </a:rPr>
              <a:t>Advent movement began based on God’s Feast – Day of Atonement.  A</a:t>
            </a:r>
            <a:r>
              <a:rPr lang="en-US" dirty="0" smtClean="0">
                <a:latin typeface="Times New Roman"/>
                <a:ea typeface="Times New Roman"/>
              </a:rPr>
              <a:t>t the end of the prophetic period of 2300 days, He entered the last phase of His atoning ministry. It is a work of investigative judgment which is part of the ultimate </a:t>
            </a:r>
            <a:r>
              <a:rPr lang="en-US" b="1" dirty="0" smtClean="0">
                <a:solidFill>
                  <a:srgbClr val="92D050"/>
                </a:solidFill>
                <a:latin typeface="Times New Roman"/>
                <a:ea typeface="Times New Roman"/>
              </a:rPr>
              <a:t>cleansing</a:t>
            </a:r>
            <a:r>
              <a:rPr lang="en-US" dirty="0" smtClean="0">
                <a:latin typeface="Times New Roman"/>
                <a:ea typeface="Times New Roman"/>
              </a:rPr>
              <a:t> of all sin, typified by the cleansing of the ancient Hebrew sanctuary on the Day of Atonement. In that </a:t>
            </a:r>
            <a:r>
              <a:rPr lang="en-US" b="1" dirty="0" smtClean="0">
                <a:solidFill>
                  <a:srgbClr val="92D050"/>
                </a:solidFill>
                <a:latin typeface="Times New Roman"/>
                <a:ea typeface="Times New Roman"/>
              </a:rPr>
              <a:t>service of type </a:t>
            </a:r>
            <a:r>
              <a:rPr lang="en-US" dirty="0" smtClean="0">
                <a:latin typeface="Times New Roman"/>
                <a:ea typeface="Times New Roman"/>
              </a:rPr>
              <a:t>the sanctuary was cleansed with the blood of animal sacrifices, but the heavenly things are purified with the perfect sacrifice of the blood of Jesus, </a:t>
            </a:r>
            <a:r>
              <a:rPr lang="en-US" b="1" dirty="0" smtClean="0">
                <a:solidFill>
                  <a:srgbClr val="92D050"/>
                </a:solidFill>
                <a:latin typeface="Times New Roman"/>
                <a:ea typeface="Times New Roman"/>
              </a:rPr>
              <a:t>purging our conscience, healing us</a:t>
            </a:r>
            <a:r>
              <a:rPr lang="en-US" dirty="0" smtClean="0">
                <a:latin typeface="Times New Roman"/>
                <a:ea typeface="Times New Roman"/>
              </a:rPr>
              <a:t>. </a:t>
            </a:r>
          </a:p>
          <a:p>
            <a:r>
              <a:rPr lang="en-US" dirty="0" smtClean="0">
                <a:latin typeface="Times New Roman"/>
                <a:ea typeface="Times New Roman"/>
              </a:rPr>
              <a:t>The investigative judgment reveals to heavenly intelligences who among the dead are asleep in Christ and therefore, in Him, </a:t>
            </a:r>
            <a:r>
              <a:rPr lang="en-US" dirty="0" smtClean="0">
                <a:solidFill>
                  <a:srgbClr val="0000FF"/>
                </a:solidFill>
                <a:latin typeface="Times New Roman"/>
                <a:ea typeface="Times New Roman"/>
              </a:rPr>
              <a:t>therefore,</a:t>
            </a:r>
            <a:r>
              <a:rPr lang="en-US" dirty="0" smtClean="0">
                <a:latin typeface="Times New Roman"/>
                <a:ea typeface="Times New Roman"/>
              </a:rPr>
              <a:t> </a:t>
            </a:r>
            <a:r>
              <a:rPr lang="en-US" dirty="0" smtClean="0">
                <a:solidFill>
                  <a:srgbClr val="0000FF"/>
                </a:solidFill>
                <a:latin typeface="Times New Roman"/>
                <a:ea typeface="Times New Roman"/>
              </a:rPr>
              <a:t>will be</a:t>
            </a:r>
            <a:r>
              <a:rPr lang="en-US" dirty="0" smtClean="0">
                <a:latin typeface="Times New Roman"/>
                <a:ea typeface="Times New Roman"/>
              </a:rPr>
              <a:t> in the first resurrection. It also makes manifest who among the living are abiding in Christ, </a:t>
            </a:r>
            <a:r>
              <a:rPr lang="en-US" b="1" dirty="0" smtClean="0">
                <a:solidFill>
                  <a:srgbClr val="92D050"/>
                </a:solidFill>
                <a:latin typeface="Times New Roman"/>
                <a:ea typeface="Times New Roman"/>
              </a:rPr>
              <a:t>healed</a:t>
            </a:r>
            <a:r>
              <a:rPr lang="en-US" dirty="0" smtClean="0">
                <a:latin typeface="Times New Roman"/>
                <a:ea typeface="Times New Roman"/>
              </a:rPr>
              <a:t>, </a:t>
            </a:r>
            <a:r>
              <a:rPr lang="en-US" dirty="0" smtClean="0">
                <a:solidFill>
                  <a:srgbClr val="FF0000"/>
                </a:solidFill>
                <a:latin typeface="Times New Roman"/>
                <a:ea typeface="Times New Roman"/>
              </a:rPr>
              <a:t>evidenced by dependence upon God and reflecting His image, i.e., obedience and the faith of Jesus, </a:t>
            </a:r>
            <a:r>
              <a:rPr lang="en-US" dirty="0" smtClean="0">
                <a:latin typeface="Times New Roman"/>
                <a:ea typeface="Times New Roman"/>
              </a:rPr>
              <a:t>and in Him, therefore, are ready for translation into His everlasting kingdom. This judgment vindicates the justice and character of God in the great controversy, in saving those who believe in Jesus. It declares that those who have remained loyal to God shall receive the kingdom. The </a:t>
            </a:r>
            <a:r>
              <a:rPr lang="en-US" dirty="0" smtClean="0">
                <a:solidFill>
                  <a:srgbClr val="0000FF"/>
                </a:solidFill>
                <a:latin typeface="Times New Roman"/>
                <a:ea typeface="Times New Roman"/>
              </a:rPr>
              <a:t>completion of this ministry of Christ is completed when all decisions for or against Him have been made. This marks</a:t>
            </a:r>
            <a:r>
              <a:rPr lang="en-US" dirty="0" smtClean="0">
                <a:latin typeface="Times New Roman"/>
                <a:ea typeface="Times New Roman"/>
              </a:rPr>
              <a:t> the close of human probation before the Second Advent.</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p:cNvSpPr>
          <p:nvPr/>
        </p:nvSpPr>
        <p:spPr bwMode="auto">
          <a:xfrm>
            <a:off x="417463" y="1098352"/>
            <a:ext cx="437555" cy="474390"/>
          </a:xfrm>
          <a:prstGeom prst="rect">
            <a:avLst/>
          </a:prstGeom>
          <a:solidFill>
            <a:srgbClr val="FFCF01"/>
          </a:solidFill>
          <a:ln w="9525">
            <a:noFill/>
            <a:round/>
            <a:headEnd/>
            <a:tailEnd/>
          </a:ln>
        </p:spPr>
        <p:txBody>
          <a:bodyPr lIns="50791" tIns="50791" rIns="50791" bIns="50791" anchor="ctr"/>
          <a:lstStyle/>
          <a:p>
            <a:endParaRPr lang="en-US"/>
          </a:p>
        </p:txBody>
      </p:sp>
      <p:sp>
        <p:nvSpPr>
          <p:cNvPr id="39939" name="Rectangle 2"/>
          <p:cNvSpPr>
            <a:spLocks/>
          </p:cNvSpPr>
          <p:nvPr/>
        </p:nvSpPr>
        <p:spPr bwMode="auto">
          <a:xfrm>
            <a:off x="799207" y="1098352"/>
            <a:ext cx="329283" cy="474390"/>
          </a:xfrm>
          <a:prstGeom prst="rect">
            <a:avLst/>
          </a:prstGeom>
          <a:gradFill rotWithShape="0">
            <a:gsLst>
              <a:gs pos="0">
                <a:srgbClr val="FFCF01"/>
              </a:gs>
              <a:gs pos="100000">
                <a:srgbClr val="FFFFFF"/>
              </a:gs>
            </a:gsLst>
            <a:lin ang="0"/>
          </a:gradFill>
          <a:ln w="9525">
            <a:noFill/>
            <a:round/>
            <a:headEnd/>
            <a:tailEnd/>
          </a:ln>
        </p:spPr>
        <p:txBody>
          <a:bodyPr lIns="50791" tIns="50791" rIns="50791" bIns="50791" anchor="ctr"/>
          <a:lstStyle/>
          <a:p>
            <a:endParaRPr lang="en-US"/>
          </a:p>
        </p:txBody>
      </p:sp>
      <p:sp>
        <p:nvSpPr>
          <p:cNvPr id="39940" name="Rectangle 3"/>
          <p:cNvSpPr>
            <a:spLocks/>
          </p:cNvSpPr>
          <p:nvPr/>
        </p:nvSpPr>
        <p:spPr bwMode="auto">
          <a:xfrm>
            <a:off x="540247" y="1520279"/>
            <a:ext cx="423044" cy="474390"/>
          </a:xfrm>
          <a:prstGeom prst="rect">
            <a:avLst/>
          </a:prstGeom>
          <a:solidFill>
            <a:srgbClr val="3333CC"/>
          </a:solidFill>
          <a:ln w="9525">
            <a:noFill/>
            <a:round/>
            <a:headEnd/>
            <a:tailEnd/>
          </a:ln>
        </p:spPr>
        <p:txBody>
          <a:bodyPr lIns="50791" tIns="50791" rIns="50791" bIns="50791" anchor="ctr"/>
          <a:lstStyle/>
          <a:p>
            <a:endParaRPr lang="en-US"/>
          </a:p>
        </p:txBody>
      </p:sp>
      <p:sp>
        <p:nvSpPr>
          <p:cNvPr id="39941" name="Rectangle 4"/>
          <p:cNvSpPr>
            <a:spLocks/>
          </p:cNvSpPr>
          <p:nvPr/>
        </p:nvSpPr>
        <p:spPr bwMode="auto">
          <a:xfrm>
            <a:off x="910828" y="1520279"/>
            <a:ext cx="368350" cy="474390"/>
          </a:xfrm>
          <a:prstGeom prst="rect">
            <a:avLst/>
          </a:prstGeom>
          <a:gradFill rotWithShape="0">
            <a:gsLst>
              <a:gs pos="0">
                <a:srgbClr val="3333CC"/>
              </a:gs>
              <a:gs pos="100000">
                <a:srgbClr val="FFFFFF"/>
              </a:gs>
            </a:gsLst>
            <a:lin ang="0"/>
          </a:gradFill>
          <a:ln w="9525">
            <a:noFill/>
            <a:round/>
            <a:headEnd/>
            <a:tailEnd/>
          </a:ln>
        </p:spPr>
        <p:txBody>
          <a:bodyPr lIns="50791" tIns="50791" rIns="50791" bIns="50791" anchor="ctr"/>
          <a:lstStyle/>
          <a:p>
            <a:endParaRPr lang="en-US"/>
          </a:p>
        </p:txBody>
      </p:sp>
      <p:sp>
        <p:nvSpPr>
          <p:cNvPr id="39942" name="Rectangle 5"/>
          <p:cNvSpPr>
            <a:spLocks/>
          </p:cNvSpPr>
          <p:nvPr/>
        </p:nvSpPr>
        <p:spPr bwMode="auto">
          <a:xfrm>
            <a:off x="126132" y="1447726"/>
            <a:ext cx="560338" cy="421928"/>
          </a:xfrm>
          <a:prstGeom prst="rect">
            <a:avLst/>
          </a:prstGeom>
          <a:gradFill rotWithShape="0">
            <a:gsLst>
              <a:gs pos="0">
                <a:srgbClr val="FFFFFF"/>
              </a:gs>
              <a:gs pos="100000">
                <a:srgbClr val="FF0000"/>
              </a:gs>
            </a:gsLst>
            <a:lin ang="18900000"/>
          </a:gradFill>
          <a:ln w="9525">
            <a:noFill/>
            <a:round/>
            <a:headEnd/>
            <a:tailEnd/>
          </a:ln>
        </p:spPr>
        <p:txBody>
          <a:bodyPr lIns="50791" tIns="50791" rIns="50791" bIns="50791" anchor="ctr"/>
          <a:lstStyle/>
          <a:p>
            <a:endParaRPr lang="en-US"/>
          </a:p>
        </p:txBody>
      </p:sp>
      <p:sp>
        <p:nvSpPr>
          <p:cNvPr id="39943" name="Rectangle 6"/>
          <p:cNvSpPr>
            <a:spLocks/>
          </p:cNvSpPr>
          <p:nvPr/>
        </p:nvSpPr>
        <p:spPr bwMode="auto">
          <a:xfrm>
            <a:off x="761256" y="990079"/>
            <a:ext cx="32370" cy="1052587"/>
          </a:xfrm>
          <a:prstGeom prst="rect">
            <a:avLst/>
          </a:prstGeom>
          <a:solidFill>
            <a:srgbClr val="1C1C1C"/>
          </a:solidFill>
          <a:ln w="9525">
            <a:noFill/>
            <a:round/>
            <a:headEnd/>
            <a:tailEnd/>
          </a:ln>
        </p:spPr>
        <p:txBody>
          <a:bodyPr lIns="50791" tIns="50791" rIns="50791" bIns="50791" anchor="ctr"/>
          <a:lstStyle/>
          <a:p>
            <a:endParaRPr lang="en-US"/>
          </a:p>
        </p:txBody>
      </p:sp>
      <p:sp>
        <p:nvSpPr>
          <p:cNvPr id="39944" name="Rectangle 7"/>
          <p:cNvSpPr>
            <a:spLocks/>
          </p:cNvSpPr>
          <p:nvPr/>
        </p:nvSpPr>
        <p:spPr bwMode="auto">
          <a:xfrm>
            <a:off x="442020" y="1780357"/>
            <a:ext cx="8226475" cy="32370"/>
          </a:xfrm>
          <a:prstGeom prst="rect">
            <a:avLst/>
          </a:prstGeom>
          <a:gradFill rotWithShape="0">
            <a:gsLst>
              <a:gs pos="0">
                <a:srgbClr val="1C1C1C"/>
              </a:gs>
              <a:gs pos="100000">
                <a:srgbClr val="FFFFFF"/>
              </a:gs>
            </a:gsLst>
            <a:lin ang="0"/>
          </a:gradFill>
          <a:ln w="9525">
            <a:noFill/>
            <a:round/>
            <a:headEnd/>
            <a:tailEnd/>
          </a:ln>
        </p:spPr>
        <p:txBody>
          <a:bodyPr lIns="50791" tIns="50791" rIns="50791" bIns="50791" anchor="ctr"/>
          <a:lstStyle/>
          <a:p>
            <a:endParaRPr lang="en-US"/>
          </a:p>
        </p:txBody>
      </p:sp>
      <p:sp>
        <p:nvSpPr>
          <p:cNvPr id="39945" name="Rectangle 8"/>
          <p:cNvSpPr>
            <a:spLocks noChangeArrowheads="1"/>
          </p:cNvSpPr>
          <p:nvPr>
            <p:ph type="title"/>
          </p:nvPr>
        </p:nvSpPr>
        <p:spPr>
          <a:xfrm>
            <a:off x="1150814" y="213197"/>
            <a:ext cx="7792268" cy="1462236"/>
          </a:xfrm>
        </p:spPr>
        <p:txBody>
          <a:bodyPr lIns="88882" tIns="50791" rIns="88882" bIns="50791" anchor="b"/>
          <a:lstStyle/>
          <a:p>
            <a:pPr defTabSz="913028"/>
            <a:r>
              <a:rPr lang="en-US" sz="3400" b="1" dirty="0">
                <a:solidFill>
                  <a:srgbClr val="333399"/>
                </a:solidFill>
                <a:latin typeface="Helvetica" charset="0"/>
                <a:ea typeface="Helvetica" charset="0"/>
                <a:cs typeface="Helvetica" charset="0"/>
                <a:sym typeface="Helvetica" charset="0"/>
              </a:rPr>
              <a:t>Finding &amp; Experiencing Truth</a:t>
            </a:r>
            <a:r>
              <a:rPr lang="en-US" sz="3400" dirty="0">
                <a:solidFill>
                  <a:srgbClr val="333399"/>
                </a:solidFill>
                <a:latin typeface="Helvetica" charset="0"/>
                <a:ea typeface="Helvetica" charset="0"/>
                <a:cs typeface="Helvetica" charset="0"/>
                <a:sym typeface="Helvetica" charset="0"/>
              </a:rPr>
              <a:t> </a:t>
            </a:r>
            <a:br>
              <a:rPr lang="en-US" sz="3400" dirty="0">
                <a:solidFill>
                  <a:srgbClr val="333399"/>
                </a:solidFill>
                <a:latin typeface="Helvetica" charset="0"/>
                <a:ea typeface="Helvetica" charset="0"/>
                <a:cs typeface="Helvetica" charset="0"/>
                <a:sym typeface="Helvetica" charset="0"/>
              </a:rPr>
            </a:br>
            <a:r>
              <a:rPr lang="en-US" sz="3400" dirty="0">
                <a:solidFill>
                  <a:srgbClr val="333399"/>
                </a:solidFill>
                <a:latin typeface="Helvetica" charset="0"/>
                <a:ea typeface="Helvetica" charset="0"/>
                <a:cs typeface="Helvetica" charset="0"/>
                <a:sym typeface="Helvetica" charset="0"/>
              </a:rPr>
              <a:t>COL p 17; Ed 77</a:t>
            </a:r>
            <a:endParaRPr lang="en-US" dirty="0" smtClean="0"/>
          </a:p>
        </p:txBody>
      </p:sp>
      <p:sp>
        <p:nvSpPr>
          <p:cNvPr id="39946" name="Rectangle 9"/>
          <p:cNvSpPr>
            <a:spLocks noChangeArrowheads="1"/>
          </p:cNvSpPr>
          <p:nvPr>
            <p:ph type="body" idx="1"/>
          </p:nvPr>
        </p:nvSpPr>
        <p:spPr>
          <a:xfrm>
            <a:off x="380628" y="2057177"/>
            <a:ext cx="8763372" cy="4800823"/>
          </a:xfrm>
        </p:spPr>
        <p:txBody>
          <a:bodyPr lIns="88882" tIns="50791" rIns="88882" bIns="50791" anchor="t"/>
          <a:lstStyle/>
          <a:p>
            <a:pPr marL="332619" lvl="1" indent="-103804" defTabSz="913028">
              <a:lnSpc>
                <a:spcPct val="80000"/>
              </a:lnSpc>
              <a:spcBef>
                <a:spcPts val="422"/>
              </a:spcBef>
              <a:buClr>
                <a:srgbClr val="FF0000"/>
              </a:buClr>
              <a:buFont typeface="Wingdings" pitchFamily="2" charset="2"/>
              <a:buChar char="•"/>
            </a:pPr>
            <a:r>
              <a:rPr lang="en-US" sz="1800" b="1" dirty="0">
                <a:latin typeface="Helvetica" charset="0"/>
                <a:ea typeface="Helvetica" charset="0"/>
                <a:cs typeface="Helvetica" charset="0"/>
                <a:sym typeface="Helvetica" charset="0"/>
              </a:rPr>
              <a:t>The Word</a:t>
            </a:r>
            <a:r>
              <a:rPr lang="en-US" sz="1800" dirty="0">
                <a:latin typeface="Helvetica" charset="0"/>
                <a:ea typeface="Helvetica" charset="0"/>
                <a:cs typeface="Helvetica" charset="0"/>
                <a:sym typeface="Helvetica" charset="0"/>
              </a:rPr>
              <a:t> - </a:t>
            </a:r>
            <a:r>
              <a:rPr lang="en-US" sz="1800" u="sng" dirty="0" err="1">
                <a:latin typeface="Helvetica" charset="0"/>
                <a:ea typeface="Helvetica" charset="0"/>
                <a:cs typeface="Helvetica" charset="0"/>
                <a:sym typeface="Helvetica" charset="0"/>
              </a:rPr>
              <a:t>Jn</a:t>
            </a:r>
            <a:r>
              <a:rPr lang="en-US" sz="1800" u="sng" dirty="0">
                <a:latin typeface="Helvetica" charset="0"/>
                <a:ea typeface="Helvetica" charset="0"/>
                <a:cs typeface="Helvetica" charset="0"/>
                <a:sym typeface="Helvetica" charset="0"/>
              </a:rPr>
              <a:t> 5:39</a:t>
            </a:r>
            <a:r>
              <a:rPr lang="en-US" sz="1800" dirty="0">
                <a:latin typeface="Helvetica" charset="0"/>
                <a:ea typeface="Helvetica" charset="0"/>
                <a:cs typeface="Helvetica" charset="0"/>
                <a:sym typeface="Helvetica" charset="0"/>
              </a:rPr>
              <a:t> in them ye think that ye have eternal life, .. And they testify of Me, and ye will not come to Me…</a:t>
            </a:r>
            <a:r>
              <a:rPr lang="en-US" sz="1800" u="sng" dirty="0">
                <a:latin typeface="Helvetica" charset="0"/>
                <a:ea typeface="Helvetica" charset="0"/>
                <a:cs typeface="Helvetica" charset="0"/>
                <a:sym typeface="Helvetica" charset="0"/>
              </a:rPr>
              <a:t>Joh_17:17</a:t>
            </a:r>
            <a:r>
              <a:rPr lang="en-US" sz="1800" dirty="0">
                <a:latin typeface="Helvetica" charset="0"/>
                <a:ea typeface="Helvetica" charset="0"/>
                <a:cs typeface="Helvetica" charset="0"/>
                <a:sym typeface="Helvetica" charset="0"/>
              </a:rPr>
              <a:t>  … thy word is truth. </a:t>
            </a:r>
          </a:p>
          <a:p>
            <a:pPr marL="332619" lvl="1" indent="-103804" defTabSz="913028">
              <a:lnSpc>
                <a:spcPct val="80000"/>
              </a:lnSpc>
              <a:spcBef>
                <a:spcPts val="422"/>
              </a:spcBef>
              <a:buSzTx/>
              <a:buNone/>
            </a:pPr>
            <a:endParaRPr lang="en-US" sz="1800" b="1" dirty="0">
              <a:latin typeface="Helvetica" charset="0"/>
              <a:ea typeface="Helvetica" charset="0"/>
              <a:cs typeface="Helvetica" charset="0"/>
              <a:sym typeface="Helvetica" charset="0"/>
            </a:endParaRPr>
          </a:p>
          <a:p>
            <a:pPr marL="332619" lvl="1" indent="-103804" defTabSz="913028">
              <a:lnSpc>
                <a:spcPct val="80000"/>
              </a:lnSpc>
              <a:spcBef>
                <a:spcPts val="422"/>
              </a:spcBef>
              <a:buClr>
                <a:srgbClr val="FF0000"/>
              </a:buClr>
              <a:buFont typeface="Wingdings" pitchFamily="2" charset="2"/>
              <a:buChar char="•"/>
            </a:pPr>
            <a:r>
              <a:rPr lang="en-US" sz="1800" b="1" dirty="0">
                <a:latin typeface="Helvetica" charset="0"/>
                <a:ea typeface="Helvetica" charset="0"/>
                <a:cs typeface="Helvetica" charset="0"/>
                <a:sym typeface="Helvetica" charset="0"/>
              </a:rPr>
              <a:t>Nature</a:t>
            </a:r>
            <a:r>
              <a:rPr lang="en-US" sz="1800" dirty="0">
                <a:latin typeface="Helvetica" charset="0"/>
                <a:ea typeface="Helvetica" charset="0"/>
                <a:cs typeface="Helvetica" charset="0"/>
                <a:sym typeface="Helvetica" charset="0"/>
              </a:rPr>
              <a:t> - </a:t>
            </a:r>
            <a:r>
              <a:rPr lang="en-US" sz="1800" u="sng" dirty="0">
                <a:latin typeface="Helvetica" charset="0"/>
                <a:ea typeface="Helvetica" charset="0"/>
                <a:cs typeface="Helvetica" charset="0"/>
                <a:sym typeface="Helvetica" charset="0"/>
              </a:rPr>
              <a:t>Psa_19:1</a:t>
            </a:r>
            <a:r>
              <a:rPr lang="en-US" sz="1800" dirty="0">
                <a:latin typeface="Helvetica" charset="0"/>
                <a:ea typeface="Helvetica" charset="0"/>
                <a:cs typeface="Helvetica" charset="0"/>
                <a:sym typeface="Helvetica" charset="0"/>
              </a:rPr>
              <a:t> The heavens declare the glory of God; and the firmament </a:t>
            </a:r>
            <a:r>
              <a:rPr lang="en-US" sz="1800" dirty="0" err="1">
                <a:latin typeface="Helvetica" charset="0"/>
                <a:ea typeface="Helvetica" charset="0"/>
                <a:cs typeface="Helvetica" charset="0"/>
                <a:sym typeface="Helvetica" charset="0"/>
              </a:rPr>
              <a:t>sheweth</a:t>
            </a:r>
            <a:r>
              <a:rPr lang="en-US" sz="1800" dirty="0">
                <a:latin typeface="Helvetica" charset="0"/>
                <a:ea typeface="Helvetica" charset="0"/>
                <a:cs typeface="Helvetica" charset="0"/>
                <a:sym typeface="Helvetica" charset="0"/>
              </a:rPr>
              <a:t> his </a:t>
            </a:r>
            <a:r>
              <a:rPr lang="en-US" sz="1800" dirty="0" err="1">
                <a:latin typeface="Helvetica" charset="0"/>
                <a:ea typeface="Helvetica" charset="0"/>
                <a:cs typeface="Helvetica" charset="0"/>
                <a:sym typeface="Helvetica" charset="0"/>
              </a:rPr>
              <a:t>handywork</a:t>
            </a:r>
            <a:r>
              <a:rPr lang="en-US" sz="1800" dirty="0">
                <a:latin typeface="Helvetica" charset="0"/>
                <a:ea typeface="Helvetica" charset="0"/>
                <a:cs typeface="Helvetica" charset="0"/>
                <a:sym typeface="Helvetica" charset="0"/>
              </a:rPr>
              <a:t>. </a:t>
            </a:r>
            <a:r>
              <a:rPr lang="en-US" sz="1800" u="sng" dirty="0">
                <a:latin typeface="Helvetica" charset="0"/>
                <a:ea typeface="Helvetica" charset="0"/>
                <a:cs typeface="Helvetica" charset="0"/>
                <a:sym typeface="Helvetica" charset="0"/>
              </a:rPr>
              <a:t>Psa_97:6</a:t>
            </a:r>
            <a:r>
              <a:rPr lang="en-US" sz="1800" dirty="0">
                <a:latin typeface="Helvetica" charset="0"/>
                <a:ea typeface="Helvetica" charset="0"/>
                <a:cs typeface="Helvetica" charset="0"/>
                <a:sym typeface="Helvetica" charset="0"/>
              </a:rPr>
              <a:t>  The heavens declare his righteousness, and all the people see his glory. </a:t>
            </a:r>
            <a:r>
              <a:rPr lang="en-US" sz="1800" u="sng" dirty="0">
                <a:latin typeface="Helvetica" charset="0"/>
                <a:ea typeface="Helvetica" charset="0"/>
                <a:cs typeface="Helvetica" charset="0"/>
                <a:sym typeface="Helvetica" charset="0"/>
              </a:rPr>
              <a:t>Rom 1:20</a:t>
            </a:r>
            <a:r>
              <a:rPr lang="en-US" sz="1800" dirty="0">
                <a:latin typeface="Helvetica" charset="0"/>
                <a:ea typeface="Helvetica" charset="0"/>
                <a:cs typeface="Helvetica" charset="0"/>
                <a:sym typeface="Helvetica" charset="0"/>
              </a:rPr>
              <a:t>  For the invisible things of him from the creation of the world are clearly seen, being understood by the things that are made, </a:t>
            </a:r>
            <a:r>
              <a:rPr lang="en-US" sz="1800" i="1" dirty="0">
                <a:latin typeface="Helvetica" charset="0"/>
                <a:ea typeface="Helvetica" charset="0"/>
                <a:cs typeface="Helvetica" charset="0"/>
                <a:sym typeface="Helvetica" charset="0"/>
              </a:rPr>
              <a:t>even</a:t>
            </a:r>
            <a:r>
              <a:rPr lang="en-US" sz="1800" dirty="0">
                <a:latin typeface="Helvetica" charset="0"/>
                <a:ea typeface="Helvetica" charset="0"/>
                <a:cs typeface="Helvetica" charset="0"/>
                <a:sym typeface="Helvetica" charset="0"/>
              </a:rPr>
              <a:t> his eternal power and Godhead; so that they are without excuse: </a:t>
            </a:r>
          </a:p>
          <a:p>
            <a:pPr marL="332619" lvl="1" indent="-103804" defTabSz="913028">
              <a:lnSpc>
                <a:spcPct val="80000"/>
              </a:lnSpc>
              <a:spcBef>
                <a:spcPts val="422"/>
              </a:spcBef>
              <a:buSzTx/>
              <a:buNone/>
            </a:pPr>
            <a:endParaRPr lang="en-US" sz="1800" dirty="0">
              <a:latin typeface="Helvetica" charset="0"/>
              <a:ea typeface="Helvetica" charset="0"/>
              <a:cs typeface="Helvetica" charset="0"/>
              <a:sym typeface="Helvetica" charset="0"/>
            </a:endParaRPr>
          </a:p>
          <a:p>
            <a:pPr marL="332619" lvl="1" indent="-103804" defTabSz="913028">
              <a:lnSpc>
                <a:spcPct val="80000"/>
              </a:lnSpc>
              <a:spcBef>
                <a:spcPts val="422"/>
              </a:spcBef>
              <a:buClr>
                <a:srgbClr val="FF0000"/>
              </a:buClr>
              <a:buFont typeface="Wingdings" pitchFamily="2" charset="2"/>
              <a:buChar char="•"/>
            </a:pPr>
            <a:r>
              <a:rPr lang="en-US" sz="1800" b="1" dirty="0">
                <a:latin typeface="Helvetica" charset="0"/>
                <a:ea typeface="Helvetica" charset="0"/>
                <a:cs typeface="Helvetica" charset="0"/>
                <a:sym typeface="Helvetica" charset="0"/>
              </a:rPr>
              <a:t>Experience</a:t>
            </a:r>
            <a:r>
              <a:rPr lang="en-US" sz="1800" dirty="0">
                <a:latin typeface="Helvetica" charset="0"/>
                <a:ea typeface="Helvetica" charset="0"/>
                <a:cs typeface="Helvetica" charset="0"/>
                <a:sym typeface="Helvetica" charset="0"/>
              </a:rPr>
              <a:t> - in harmony with the Word and Nature. </a:t>
            </a:r>
            <a:r>
              <a:rPr lang="en-US" sz="1800" u="sng" dirty="0">
                <a:latin typeface="Helvetica" charset="0"/>
                <a:ea typeface="Helvetica" charset="0"/>
                <a:cs typeface="Helvetica" charset="0"/>
                <a:sym typeface="Helvetica" charset="0"/>
              </a:rPr>
              <a:t>Mat 13:13</a:t>
            </a:r>
            <a:r>
              <a:rPr lang="en-US" sz="1800" dirty="0">
                <a:latin typeface="Helvetica" charset="0"/>
                <a:ea typeface="Helvetica" charset="0"/>
                <a:cs typeface="Helvetica" charset="0"/>
                <a:sym typeface="Helvetica" charset="0"/>
              </a:rPr>
              <a:t>  Therefore speak I to them in parables: because they seeing see not; and hearing they hear not, neither do they understand…  </a:t>
            </a:r>
            <a:r>
              <a:rPr lang="en-US" sz="1800" u="sng" dirty="0">
                <a:latin typeface="Helvetica" charset="0"/>
                <a:ea typeface="Helvetica" charset="0"/>
                <a:cs typeface="Helvetica" charset="0"/>
                <a:sym typeface="Helvetica" charset="0"/>
              </a:rPr>
              <a:t>1 Jn_1:1</a:t>
            </a:r>
            <a:r>
              <a:rPr lang="en-US" sz="1800" dirty="0">
                <a:latin typeface="Helvetica" charset="0"/>
                <a:ea typeface="Helvetica" charset="0"/>
                <a:cs typeface="Helvetica" charset="0"/>
                <a:sym typeface="Helvetica" charset="0"/>
              </a:rPr>
              <a:t> That which was from the beginning, which we have heard, which we have seen with our eyes, which we have looked upon, and our hands have handled, of the Word of life; </a:t>
            </a:r>
          </a:p>
          <a:p>
            <a:pPr marL="332619" lvl="1" indent="-103804" defTabSz="913028">
              <a:lnSpc>
                <a:spcPct val="80000"/>
              </a:lnSpc>
              <a:spcBef>
                <a:spcPts val="422"/>
              </a:spcBef>
              <a:buSzTx/>
              <a:buNone/>
            </a:pPr>
            <a:endParaRPr lang="en-US" sz="1800" dirty="0">
              <a:latin typeface="Helvetica" charset="0"/>
              <a:ea typeface="Helvetica" charset="0"/>
              <a:cs typeface="Helvetica" charset="0"/>
              <a:sym typeface="Helvetica" charset="0"/>
            </a:endParaRPr>
          </a:p>
          <a:p>
            <a:pPr marL="332619" lvl="1" indent="-103804" defTabSz="913028">
              <a:lnSpc>
                <a:spcPct val="80000"/>
              </a:lnSpc>
              <a:spcBef>
                <a:spcPts val="422"/>
              </a:spcBef>
              <a:buClr>
                <a:srgbClr val="FF0000"/>
              </a:buClr>
              <a:buFont typeface="Wingdings" pitchFamily="2" charset="2"/>
              <a:buChar char="•"/>
            </a:pPr>
            <a:r>
              <a:rPr lang="en-US" sz="1800" b="1" u="sng" dirty="0">
                <a:latin typeface="Helvetica" charset="0"/>
                <a:ea typeface="Helvetica" charset="0"/>
                <a:cs typeface="Helvetica" charset="0"/>
                <a:sym typeface="Helvetica" charset="0"/>
              </a:rPr>
              <a:t>Nature &amp; Life Experiences are to be Connected with the Truths of the written Word.</a:t>
            </a:r>
            <a:endParaRPr lang="en-US" dirty="0" smtClean="0"/>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Epigenetics</a:t>
            </a:r>
          </a:p>
        </p:txBody>
      </p:sp>
      <p:sp>
        <p:nvSpPr>
          <p:cNvPr id="50179" name="Rectangle 3"/>
          <p:cNvSpPr>
            <a:spLocks noGrp="1" noChangeArrowheads="1"/>
          </p:cNvSpPr>
          <p:nvPr>
            <p:ph type="body" idx="1"/>
          </p:nvPr>
        </p:nvSpPr>
        <p:spPr>
          <a:xfrm>
            <a:off x="228600" y="1719263"/>
            <a:ext cx="8458200" cy="4833937"/>
          </a:xfrm>
        </p:spPr>
        <p:txBody>
          <a:bodyPr/>
          <a:lstStyle/>
          <a:p>
            <a:pPr eaLnBrk="1" hangingPunct="1"/>
            <a:r>
              <a:rPr lang="en-US" smtClean="0"/>
              <a:t>As an organism grows and develops, carefully orchestrated chemical reactions activate and deactivate parts of the genome at strategic times and in specific locations. Epigenetics is the study of these chemical reactions and the factors that influence them. </a:t>
            </a:r>
          </a:p>
          <a:p>
            <a:pPr eaLnBrk="1" hangingPunct="1"/>
            <a:r>
              <a:rPr lang="en-US" smtClean="0"/>
              <a:t>The epigenome dynamically responds to the environment. Stress, diet, behavior, toxins, and other factors regulate gene expression.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Epigenetic Influence</a:t>
            </a:r>
          </a:p>
        </p:txBody>
      </p:sp>
      <p:sp>
        <p:nvSpPr>
          <p:cNvPr id="51203" name="Rectangle 3"/>
          <p:cNvSpPr>
            <a:spLocks noGrp="1" noChangeArrowheads="1"/>
          </p:cNvSpPr>
          <p:nvPr>
            <p:ph type="body" idx="1"/>
          </p:nvPr>
        </p:nvSpPr>
        <p:spPr/>
        <p:txBody>
          <a:bodyPr/>
          <a:lstStyle/>
          <a:p>
            <a:pPr eaLnBrk="1" hangingPunct="1"/>
            <a:r>
              <a:rPr lang="en-US" smtClean="0"/>
              <a:t>Within cells, there are three systems that can interact with each other to silence genes: </a:t>
            </a:r>
          </a:p>
          <a:p>
            <a:pPr lvl="1" eaLnBrk="1" hangingPunct="1"/>
            <a:endParaRPr lang="en-US" smtClean="0"/>
          </a:p>
          <a:p>
            <a:pPr lvl="1" eaLnBrk="1" hangingPunct="1"/>
            <a:r>
              <a:rPr lang="en-US" b="1" smtClean="0"/>
              <a:t>DNA methylation, </a:t>
            </a:r>
          </a:p>
          <a:p>
            <a:pPr lvl="1" eaLnBrk="1" hangingPunct="1"/>
            <a:r>
              <a:rPr lang="en-US" b="1" smtClean="0"/>
              <a:t>histone modifications, and </a:t>
            </a:r>
          </a:p>
          <a:p>
            <a:pPr lvl="1" eaLnBrk="1" hangingPunct="1"/>
            <a:r>
              <a:rPr lang="en-US" b="1" smtClean="0"/>
              <a:t>RNA-associated silencing (Figure 1; Egger </a:t>
            </a:r>
            <a:r>
              <a:rPr lang="en-US" b="1" i="1" smtClean="0"/>
              <a:t>et al</a:t>
            </a:r>
            <a:r>
              <a:rPr lang="en-US" b="1" smtClean="0"/>
              <a:t>., 2004).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Conclusion</a:t>
            </a:r>
          </a:p>
        </p:txBody>
      </p:sp>
      <p:sp>
        <p:nvSpPr>
          <p:cNvPr id="53251" name="Rectangle 3"/>
          <p:cNvSpPr>
            <a:spLocks noGrp="1" noChangeArrowheads="1"/>
          </p:cNvSpPr>
          <p:nvPr>
            <p:ph type="body" idx="1"/>
          </p:nvPr>
        </p:nvSpPr>
        <p:spPr>
          <a:xfrm>
            <a:off x="381000" y="1905000"/>
            <a:ext cx="8229600" cy="4411663"/>
          </a:xfrm>
        </p:spPr>
        <p:txBody>
          <a:bodyPr/>
          <a:lstStyle/>
          <a:p>
            <a:pPr eaLnBrk="1" hangingPunct="1"/>
            <a:r>
              <a:rPr lang="en-US" sz="3600" smtClean="0"/>
              <a:t>Jesus took on the human gene pool</a:t>
            </a:r>
          </a:p>
          <a:p>
            <a:pPr eaLnBrk="1" hangingPunct="1"/>
            <a:r>
              <a:rPr lang="en-US" sz="3600" smtClean="0"/>
              <a:t>His epigenome became such that all His genes were methylated in the purity in which Adam was made.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bwMode="auto">
      <p:bgPr>
        <a:solidFill>
          <a:srgbClr val="C16059"/>
        </a:solidFill>
        <a:effectLst/>
      </p:bgPr>
    </p:bg>
    <p:spTree>
      <p:nvGrpSpPr>
        <p:cNvPr id="1" name=""/>
        <p:cNvGrpSpPr/>
        <p:nvPr/>
      </p:nvGrpSpPr>
      <p:grpSpPr>
        <a:xfrm>
          <a:off x="0" y="0"/>
          <a:ext cx="0" cy="0"/>
          <a:chOff x="0" y="0"/>
          <a:chExt cx="0" cy="0"/>
        </a:xfrm>
      </p:grpSpPr>
      <p:grpSp>
        <p:nvGrpSpPr>
          <p:cNvPr id="2" name="Group 1"/>
          <p:cNvGrpSpPr>
            <a:grpSpLocks/>
          </p:cNvGrpSpPr>
          <p:nvPr/>
        </p:nvGrpSpPr>
        <p:grpSpPr bwMode="auto">
          <a:xfrm>
            <a:off x="2" y="-4465"/>
            <a:ext cx="9159627" cy="6874744"/>
            <a:chOff x="0" y="0"/>
            <a:chExt cx="1026" cy="770"/>
          </a:xfrm>
        </p:grpSpPr>
        <p:sp>
          <p:nvSpPr>
            <p:cNvPr id="54277" name="Rectangle 2"/>
            <p:cNvSpPr>
              <a:spLocks/>
            </p:cNvSpPr>
            <p:nvPr/>
          </p:nvSpPr>
          <p:spPr bwMode="auto">
            <a:xfrm>
              <a:off x="0" y="744"/>
              <a:ext cx="905" cy="26"/>
            </a:xfrm>
            <a:prstGeom prst="rect">
              <a:avLst/>
            </a:prstGeom>
            <a:gradFill rotWithShape="0">
              <a:gsLst>
                <a:gs pos="0">
                  <a:srgbClr val="C16059"/>
                </a:gs>
                <a:gs pos="100000">
                  <a:srgbClr val="000000"/>
                </a:gs>
              </a:gsLst>
              <a:lin ang="5400000"/>
            </a:gradFill>
            <a:ln w="9525">
              <a:noFill/>
              <a:round/>
              <a:headEnd/>
              <a:tailEnd/>
            </a:ln>
          </p:spPr>
          <p:txBody>
            <a:bodyPr lIns="72248" tIns="72248" rIns="72248" bIns="72248" anchor="ctr"/>
            <a:lstStyle/>
            <a:p>
              <a:endParaRPr lang="en-US"/>
            </a:p>
          </p:txBody>
        </p:sp>
        <p:sp>
          <p:nvSpPr>
            <p:cNvPr id="54278" name="Rectangle 3"/>
            <p:cNvSpPr>
              <a:spLocks/>
            </p:cNvSpPr>
            <p:nvPr/>
          </p:nvSpPr>
          <p:spPr bwMode="auto">
            <a:xfrm>
              <a:off x="0" y="0"/>
              <a:ext cx="905" cy="23"/>
            </a:xfrm>
            <a:prstGeom prst="rect">
              <a:avLst/>
            </a:prstGeom>
            <a:gradFill rotWithShape="0">
              <a:gsLst>
                <a:gs pos="0">
                  <a:srgbClr val="000000"/>
                </a:gs>
                <a:gs pos="100000">
                  <a:srgbClr val="C16059"/>
                </a:gs>
              </a:gsLst>
              <a:lin ang="5400000"/>
            </a:gradFill>
            <a:ln w="9525">
              <a:noFill/>
              <a:round/>
              <a:headEnd/>
              <a:tailEnd/>
            </a:ln>
          </p:spPr>
          <p:txBody>
            <a:bodyPr lIns="72248" tIns="72248" rIns="72248" bIns="72248" anchor="ctr"/>
            <a:lstStyle/>
            <a:p>
              <a:endParaRPr lang="en-US"/>
            </a:p>
          </p:txBody>
        </p:sp>
        <p:sp>
          <p:nvSpPr>
            <p:cNvPr id="54279" name="Rectangle 4"/>
            <p:cNvSpPr>
              <a:spLocks/>
            </p:cNvSpPr>
            <p:nvPr/>
          </p:nvSpPr>
          <p:spPr bwMode="auto">
            <a:xfrm>
              <a:off x="890" y="0"/>
              <a:ext cx="136" cy="769"/>
            </a:xfrm>
            <a:prstGeom prst="rect">
              <a:avLst/>
            </a:prstGeom>
            <a:gradFill rotWithShape="0">
              <a:gsLst>
                <a:gs pos="0">
                  <a:srgbClr val="B49B6D"/>
                </a:gs>
                <a:gs pos="50000">
                  <a:srgbClr val="D5B781"/>
                </a:gs>
                <a:gs pos="100000">
                  <a:srgbClr val="B49B6D"/>
                </a:gs>
              </a:gsLst>
              <a:lin ang="5400000"/>
            </a:gradFill>
            <a:ln w="9525">
              <a:noFill/>
              <a:round/>
              <a:headEnd/>
              <a:tailEnd/>
            </a:ln>
          </p:spPr>
          <p:txBody>
            <a:bodyPr lIns="72248" tIns="72248" rIns="72248" bIns="72248" anchor="ctr"/>
            <a:lstStyle/>
            <a:p>
              <a:endParaRPr lang="en-US"/>
            </a:p>
          </p:txBody>
        </p:sp>
        <p:grpSp>
          <p:nvGrpSpPr>
            <p:cNvPr id="3" name="Group 5"/>
            <p:cNvGrpSpPr>
              <a:grpSpLocks/>
            </p:cNvGrpSpPr>
            <p:nvPr/>
          </p:nvGrpSpPr>
          <p:grpSpPr bwMode="auto">
            <a:xfrm>
              <a:off x="878" y="0"/>
              <a:ext cx="147" cy="708"/>
              <a:chOff x="0" y="0"/>
              <a:chExt cx="146" cy="708"/>
            </a:xfrm>
          </p:grpSpPr>
          <p:grpSp>
            <p:nvGrpSpPr>
              <p:cNvPr id="4" name="Group 6"/>
              <p:cNvGrpSpPr>
                <a:grpSpLocks/>
              </p:cNvGrpSpPr>
              <p:nvPr/>
            </p:nvGrpSpPr>
            <p:grpSpPr bwMode="auto">
              <a:xfrm>
                <a:off x="59" y="-1"/>
                <a:ext cx="87" cy="256"/>
                <a:chOff x="0" y="0"/>
                <a:chExt cx="86" cy="255"/>
              </a:xfrm>
            </p:grpSpPr>
            <p:grpSp>
              <p:nvGrpSpPr>
                <p:cNvPr id="5" name="Group 7"/>
                <p:cNvGrpSpPr>
                  <a:grpSpLocks/>
                </p:cNvGrpSpPr>
                <p:nvPr/>
              </p:nvGrpSpPr>
              <p:grpSpPr bwMode="auto">
                <a:xfrm>
                  <a:off x="36" y="0"/>
                  <a:ext cx="32" cy="31"/>
                  <a:chOff x="0" y="0"/>
                  <a:chExt cx="32" cy="31"/>
                </a:xfrm>
              </p:grpSpPr>
              <p:grpSp>
                <p:nvGrpSpPr>
                  <p:cNvPr id="6" name="Group 8"/>
                  <p:cNvGrpSpPr>
                    <a:grpSpLocks/>
                  </p:cNvGrpSpPr>
                  <p:nvPr/>
                </p:nvGrpSpPr>
                <p:grpSpPr bwMode="auto">
                  <a:xfrm>
                    <a:off x="0" y="0"/>
                    <a:ext cx="32" cy="31"/>
                    <a:chOff x="0" y="0"/>
                    <a:chExt cx="32" cy="31"/>
                  </a:xfrm>
                </p:grpSpPr>
                <p:sp>
                  <p:nvSpPr>
                    <p:cNvPr id="54329" name="AutoShape 9"/>
                    <p:cNvSpPr>
                      <a:spLocks/>
                    </p:cNvSpPr>
                    <p:nvPr/>
                  </p:nvSpPr>
                  <p:spPr bwMode="auto">
                    <a:xfrm rot="-5400000">
                      <a:off x="5" y="-5"/>
                      <a:ext cx="22" cy="31"/>
                    </a:xfrm>
                    <a:custGeom>
                      <a:avLst/>
                      <a:gdLst>
                        <a:gd name="T0" fmla="*/ 0 w 21583"/>
                        <a:gd name="T1" fmla="*/ 0 h 21553"/>
                        <a:gd name="T2" fmla="*/ 0 w 21583"/>
                        <a:gd name="T3" fmla="*/ 0 h 21553"/>
                        <a:gd name="T4" fmla="*/ 0 w 21583"/>
                        <a:gd name="T5" fmla="*/ 0 h 21553"/>
                        <a:gd name="T6" fmla="*/ 0 w 21583"/>
                        <a:gd name="T7" fmla="*/ 0 h 21553"/>
                        <a:gd name="T8" fmla="*/ 0 60000 65536"/>
                        <a:gd name="T9" fmla="*/ 0 60000 65536"/>
                        <a:gd name="T10" fmla="*/ 0 60000 65536"/>
                        <a:gd name="T11" fmla="*/ 0 60000 65536"/>
                        <a:gd name="T12" fmla="*/ 0 w 21583"/>
                        <a:gd name="T13" fmla="*/ 0 h 21553"/>
                        <a:gd name="T14" fmla="*/ 21583 w 21583"/>
                        <a:gd name="T15" fmla="*/ 21553 h 21553"/>
                      </a:gdLst>
                      <a:ahLst/>
                      <a:cxnLst>
                        <a:cxn ang="T8">
                          <a:pos x="T0" y="T1"/>
                        </a:cxn>
                        <a:cxn ang="T9">
                          <a:pos x="T2" y="T3"/>
                        </a:cxn>
                        <a:cxn ang="T10">
                          <a:pos x="T4" y="T5"/>
                        </a:cxn>
                        <a:cxn ang="T11">
                          <a:pos x="T6" y="T7"/>
                        </a:cxn>
                      </a:cxnLst>
                      <a:rect l="T12" t="T13" r="T14" b="T15"/>
                      <a:pathLst>
                        <a:path w="21583" h="21553">
                          <a:moveTo>
                            <a:pt x="5369" y="3067"/>
                          </a:moveTo>
                          <a:cubicBezTo>
                            <a:pt x="5545" y="2806"/>
                            <a:pt x="5703" y="2527"/>
                            <a:pt x="5896" y="2358"/>
                          </a:cubicBezTo>
                          <a:cubicBezTo>
                            <a:pt x="6089" y="2190"/>
                            <a:pt x="6299" y="2291"/>
                            <a:pt x="6527" y="2055"/>
                          </a:cubicBezTo>
                          <a:cubicBezTo>
                            <a:pt x="6756" y="1818"/>
                            <a:pt x="7001" y="1211"/>
                            <a:pt x="7264" y="941"/>
                          </a:cubicBezTo>
                          <a:cubicBezTo>
                            <a:pt x="7528" y="671"/>
                            <a:pt x="7615" y="586"/>
                            <a:pt x="8107" y="435"/>
                          </a:cubicBezTo>
                          <a:cubicBezTo>
                            <a:pt x="8598" y="283"/>
                            <a:pt x="9388" y="89"/>
                            <a:pt x="10212" y="30"/>
                          </a:cubicBezTo>
                          <a:cubicBezTo>
                            <a:pt x="11037" y="-29"/>
                            <a:pt x="12142" y="4"/>
                            <a:pt x="13055" y="80"/>
                          </a:cubicBezTo>
                          <a:cubicBezTo>
                            <a:pt x="13967" y="156"/>
                            <a:pt x="14932" y="257"/>
                            <a:pt x="15687" y="485"/>
                          </a:cubicBezTo>
                          <a:cubicBezTo>
                            <a:pt x="16441" y="713"/>
                            <a:pt x="17126" y="1042"/>
                            <a:pt x="17582" y="1447"/>
                          </a:cubicBezTo>
                          <a:cubicBezTo>
                            <a:pt x="18038" y="1852"/>
                            <a:pt x="18301" y="2392"/>
                            <a:pt x="18424" y="2915"/>
                          </a:cubicBezTo>
                          <a:cubicBezTo>
                            <a:pt x="18547" y="3438"/>
                            <a:pt x="18529" y="3995"/>
                            <a:pt x="18319" y="4586"/>
                          </a:cubicBezTo>
                          <a:cubicBezTo>
                            <a:pt x="18108" y="5176"/>
                            <a:pt x="17441" y="5978"/>
                            <a:pt x="17161" y="6459"/>
                          </a:cubicBezTo>
                          <a:cubicBezTo>
                            <a:pt x="16880" y="6940"/>
                            <a:pt x="16740" y="7227"/>
                            <a:pt x="16634" y="7471"/>
                          </a:cubicBezTo>
                          <a:cubicBezTo>
                            <a:pt x="16529" y="7716"/>
                            <a:pt x="16406" y="7775"/>
                            <a:pt x="16529" y="7927"/>
                          </a:cubicBezTo>
                          <a:cubicBezTo>
                            <a:pt x="16652" y="8079"/>
                            <a:pt x="16898" y="8197"/>
                            <a:pt x="17371" y="8383"/>
                          </a:cubicBezTo>
                          <a:cubicBezTo>
                            <a:pt x="17845" y="8568"/>
                            <a:pt x="18740" y="8686"/>
                            <a:pt x="19372" y="9041"/>
                          </a:cubicBezTo>
                          <a:cubicBezTo>
                            <a:pt x="20003" y="9395"/>
                            <a:pt x="20793" y="9876"/>
                            <a:pt x="21161" y="10509"/>
                          </a:cubicBezTo>
                          <a:cubicBezTo>
                            <a:pt x="21530" y="11142"/>
                            <a:pt x="21582" y="12129"/>
                            <a:pt x="21582" y="12838"/>
                          </a:cubicBezTo>
                          <a:cubicBezTo>
                            <a:pt x="21582" y="13546"/>
                            <a:pt x="21477" y="14137"/>
                            <a:pt x="21161" y="14761"/>
                          </a:cubicBezTo>
                          <a:cubicBezTo>
                            <a:pt x="20846" y="15386"/>
                            <a:pt x="20214" y="16145"/>
                            <a:pt x="19687" y="16584"/>
                          </a:cubicBezTo>
                          <a:cubicBezTo>
                            <a:pt x="19161" y="17023"/>
                            <a:pt x="18635" y="17242"/>
                            <a:pt x="18003" y="17394"/>
                          </a:cubicBezTo>
                          <a:cubicBezTo>
                            <a:pt x="17371" y="17546"/>
                            <a:pt x="16669" y="17512"/>
                            <a:pt x="15897" y="17495"/>
                          </a:cubicBezTo>
                          <a:cubicBezTo>
                            <a:pt x="15125" y="17478"/>
                            <a:pt x="13915" y="17318"/>
                            <a:pt x="13371" y="17293"/>
                          </a:cubicBezTo>
                          <a:cubicBezTo>
                            <a:pt x="12827" y="17267"/>
                            <a:pt x="12844" y="17267"/>
                            <a:pt x="12634" y="17343"/>
                          </a:cubicBezTo>
                          <a:cubicBezTo>
                            <a:pt x="12423" y="17419"/>
                            <a:pt x="12300" y="17478"/>
                            <a:pt x="12107" y="17748"/>
                          </a:cubicBezTo>
                          <a:cubicBezTo>
                            <a:pt x="11914" y="18018"/>
                            <a:pt x="11651" y="18575"/>
                            <a:pt x="11476" y="18963"/>
                          </a:cubicBezTo>
                          <a:cubicBezTo>
                            <a:pt x="11300" y="19351"/>
                            <a:pt x="11423" y="19689"/>
                            <a:pt x="11054" y="20077"/>
                          </a:cubicBezTo>
                          <a:cubicBezTo>
                            <a:pt x="10686" y="20465"/>
                            <a:pt x="10054" y="21047"/>
                            <a:pt x="9265" y="21292"/>
                          </a:cubicBezTo>
                          <a:cubicBezTo>
                            <a:pt x="8475" y="21537"/>
                            <a:pt x="7247" y="21571"/>
                            <a:pt x="6317" y="21545"/>
                          </a:cubicBezTo>
                          <a:cubicBezTo>
                            <a:pt x="5387" y="21520"/>
                            <a:pt x="4474" y="21376"/>
                            <a:pt x="3685" y="21140"/>
                          </a:cubicBezTo>
                          <a:cubicBezTo>
                            <a:pt x="2895" y="20904"/>
                            <a:pt x="2106" y="20524"/>
                            <a:pt x="1579" y="20128"/>
                          </a:cubicBezTo>
                          <a:cubicBezTo>
                            <a:pt x="1053" y="19731"/>
                            <a:pt x="790" y="19166"/>
                            <a:pt x="526" y="18761"/>
                          </a:cubicBezTo>
                          <a:cubicBezTo>
                            <a:pt x="263" y="18356"/>
                            <a:pt x="18" y="18061"/>
                            <a:pt x="0" y="17698"/>
                          </a:cubicBezTo>
                          <a:cubicBezTo>
                            <a:pt x="-17" y="17335"/>
                            <a:pt x="211" y="16997"/>
                            <a:pt x="421" y="16584"/>
                          </a:cubicBezTo>
                          <a:cubicBezTo>
                            <a:pt x="632" y="16171"/>
                            <a:pt x="912" y="15664"/>
                            <a:pt x="1263" y="15217"/>
                          </a:cubicBezTo>
                          <a:cubicBezTo>
                            <a:pt x="1614" y="14770"/>
                            <a:pt x="2123" y="14297"/>
                            <a:pt x="2527" y="13901"/>
                          </a:cubicBezTo>
                          <a:cubicBezTo>
                            <a:pt x="2930" y="13504"/>
                            <a:pt x="3351" y="13032"/>
                            <a:pt x="3685" y="12838"/>
                          </a:cubicBezTo>
                          <a:cubicBezTo>
                            <a:pt x="4018" y="12644"/>
                            <a:pt x="4352" y="12644"/>
                            <a:pt x="4527" y="12736"/>
                          </a:cubicBezTo>
                          <a:cubicBezTo>
                            <a:pt x="4703" y="12829"/>
                            <a:pt x="4860" y="13091"/>
                            <a:pt x="4738" y="13395"/>
                          </a:cubicBezTo>
                          <a:cubicBezTo>
                            <a:pt x="4615" y="13698"/>
                            <a:pt x="4229" y="14162"/>
                            <a:pt x="3790" y="14559"/>
                          </a:cubicBezTo>
                          <a:cubicBezTo>
                            <a:pt x="3351" y="14956"/>
                            <a:pt x="2527" y="15361"/>
                            <a:pt x="2106" y="15774"/>
                          </a:cubicBezTo>
                          <a:cubicBezTo>
                            <a:pt x="1685" y="16187"/>
                            <a:pt x="1316" y="16592"/>
                            <a:pt x="1263" y="17040"/>
                          </a:cubicBezTo>
                          <a:cubicBezTo>
                            <a:pt x="1211" y="17487"/>
                            <a:pt x="1509" y="18035"/>
                            <a:pt x="1790" y="18457"/>
                          </a:cubicBezTo>
                          <a:cubicBezTo>
                            <a:pt x="2071" y="18879"/>
                            <a:pt x="2439" y="19250"/>
                            <a:pt x="2948" y="19571"/>
                          </a:cubicBezTo>
                          <a:cubicBezTo>
                            <a:pt x="3457" y="19891"/>
                            <a:pt x="4053" y="20229"/>
                            <a:pt x="4843" y="20381"/>
                          </a:cubicBezTo>
                          <a:cubicBezTo>
                            <a:pt x="5633" y="20533"/>
                            <a:pt x="6913" y="20558"/>
                            <a:pt x="7686" y="20482"/>
                          </a:cubicBezTo>
                          <a:cubicBezTo>
                            <a:pt x="8458" y="20406"/>
                            <a:pt x="9019" y="20212"/>
                            <a:pt x="9475" y="19925"/>
                          </a:cubicBezTo>
                          <a:cubicBezTo>
                            <a:pt x="9931" y="19638"/>
                            <a:pt x="10212" y="19208"/>
                            <a:pt x="10423" y="18761"/>
                          </a:cubicBezTo>
                          <a:cubicBezTo>
                            <a:pt x="10633" y="18314"/>
                            <a:pt x="10791" y="17833"/>
                            <a:pt x="10739" y="17242"/>
                          </a:cubicBezTo>
                          <a:cubicBezTo>
                            <a:pt x="10686" y="16651"/>
                            <a:pt x="10318" y="15757"/>
                            <a:pt x="10107" y="15217"/>
                          </a:cubicBezTo>
                          <a:cubicBezTo>
                            <a:pt x="9896" y="14677"/>
                            <a:pt x="9721" y="14390"/>
                            <a:pt x="9475" y="14002"/>
                          </a:cubicBezTo>
                          <a:cubicBezTo>
                            <a:pt x="9230" y="13614"/>
                            <a:pt x="8791" y="13141"/>
                            <a:pt x="8633" y="12888"/>
                          </a:cubicBezTo>
                          <a:cubicBezTo>
                            <a:pt x="8475" y="12635"/>
                            <a:pt x="8405" y="12585"/>
                            <a:pt x="8528" y="12483"/>
                          </a:cubicBezTo>
                          <a:cubicBezTo>
                            <a:pt x="8651" y="12382"/>
                            <a:pt x="9089" y="12247"/>
                            <a:pt x="9370" y="12281"/>
                          </a:cubicBezTo>
                          <a:cubicBezTo>
                            <a:pt x="9651" y="12315"/>
                            <a:pt x="9949" y="12441"/>
                            <a:pt x="10212" y="12686"/>
                          </a:cubicBezTo>
                          <a:cubicBezTo>
                            <a:pt x="10475" y="12931"/>
                            <a:pt x="10686" y="13327"/>
                            <a:pt x="10949" y="13749"/>
                          </a:cubicBezTo>
                          <a:cubicBezTo>
                            <a:pt x="11212" y="14171"/>
                            <a:pt x="11511" y="14795"/>
                            <a:pt x="11791" y="15217"/>
                          </a:cubicBezTo>
                          <a:cubicBezTo>
                            <a:pt x="12072" y="15639"/>
                            <a:pt x="12213" y="16044"/>
                            <a:pt x="12634" y="16280"/>
                          </a:cubicBezTo>
                          <a:cubicBezTo>
                            <a:pt x="13055" y="16516"/>
                            <a:pt x="13599" y="16592"/>
                            <a:pt x="14318" y="16635"/>
                          </a:cubicBezTo>
                          <a:cubicBezTo>
                            <a:pt x="15038" y="16677"/>
                            <a:pt x="16231" y="16677"/>
                            <a:pt x="16950" y="16533"/>
                          </a:cubicBezTo>
                          <a:cubicBezTo>
                            <a:pt x="17670" y="16390"/>
                            <a:pt x="18143" y="16162"/>
                            <a:pt x="18635" y="15774"/>
                          </a:cubicBezTo>
                          <a:cubicBezTo>
                            <a:pt x="19126" y="15386"/>
                            <a:pt x="19670" y="14829"/>
                            <a:pt x="19898" y="14205"/>
                          </a:cubicBezTo>
                          <a:cubicBezTo>
                            <a:pt x="20126" y="13580"/>
                            <a:pt x="20056" y="12610"/>
                            <a:pt x="20003" y="12028"/>
                          </a:cubicBezTo>
                          <a:cubicBezTo>
                            <a:pt x="19951" y="11446"/>
                            <a:pt x="19986" y="11150"/>
                            <a:pt x="19582" y="10711"/>
                          </a:cubicBezTo>
                          <a:cubicBezTo>
                            <a:pt x="19179" y="10273"/>
                            <a:pt x="18266" y="9699"/>
                            <a:pt x="17582" y="9395"/>
                          </a:cubicBezTo>
                          <a:cubicBezTo>
                            <a:pt x="16898" y="9091"/>
                            <a:pt x="16108" y="8948"/>
                            <a:pt x="15476" y="8889"/>
                          </a:cubicBezTo>
                          <a:cubicBezTo>
                            <a:pt x="14845" y="8830"/>
                            <a:pt x="14388" y="8940"/>
                            <a:pt x="13792" y="9041"/>
                          </a:cubicBezTo>
                          <a:cubicBezTo>
                            <a:pt x="13195" y="9142"/>
                            <a:pt x="12370" y="9395"/>
                            <a:pt x="11897" y="9496"/>
                          </a:cubicBezTo>
                          <a:cubicBezTo>
                            <a:pt x="11423" y="9598"/>
                            <a:pt x="11247" y="9665"/>
                            <a:pt x="10949" y="9648"/>
                          </a:cubicBezTo>
                          <a:cubicBezTo>
                            <a:pt x="10651" y="9631"/>
                            <a:pt x="10230" y="9505"/>
                            <a:pt x="10107" y="9395"/>
                          </a:cubicBezTo>
                          <a:cubicBezTo>
                            <a:pt x="9984" y="9286"/>
                            <a:pt x="10089" y="9108"/>
                            <a:pt x="10212" y="8990"/>
                          </a:cubicBezTo>
                          <a:cubicBezTo>
                            <a:pt x="10335" y="8872"/>
                            <a:pt x="10493" y="8771"/>
                            <a:pt x="10844" y="8686"/>
                          </a:cubicBezTo>
                          <a:cubicBezTo>
                            <a:pt x="11195" y="8602"/>
                            <a:pt x="11756" y="8619"/>
                            <a:pt x="12318" y="8484"/>
                          </a:cubicBezTo>
                          <a:cubicBezTo>
                            <a:pt x="12879" y="8349"/>
                            <a:pt x="13669" y="8113"/>
                            <a:pt x="14213" y="7876"/>
                          </a:cubicBezTo>
                          <a:cubicBezTo>
                            <a:pt x="14757" y="7640"/>
                            <a:pt x="15178" y="7522"/>
                            <a:pt x="15582" y="7066"/>
                          </a:cubicBezTo>
                          <a:cubicBezTo>
                            <a:pt x="15985" y="6611"/>
                            <a:pt x="16459" y="5843"/>
                            <a:pt x="16634" y="5143"/>
                          </a:cubicBezTo>
                          <a:cubicBezTo>
                            <a:pt x="16810" y="4442"/>
                            <a:pt x="16827" y="3481"/>
                            <a:pt x="16634" y="2865"/>
                          </a:cubicBezTo>
                          <a:cubicBezTo>
                            <a:pt x="16441" y="2249"/>
                            <a:pt x="16020" y="1785"/>
                            <a:pt x="15476" y="1447"/>
                          </a:cubicBezTo>
                          <a:cubicBezTo>
                            <a:pt x="14932" y="1110"/>
                            <a:pt x="14143" y="941"/>
                            <a:pt x="13371" y="840"/>
                          </a:cubicBezTo>
                          <a:cubicBezTo>
                            <a:pt x="12599" y="738"/>
                            <a:pt x="11651" y="730"/>
                            <a:pt x="10844" y="840"/>
                          </a:cubicBezTo>
                          <a:cubicBezTo>
                            <a:pt x="10037" y="949"/>
                            <a:pt x="9195" y="1143"/>
                            <a:pt x="8528" y="1498"/>
                          </a:cubicBezTo>
                          <a:cubicBezTo>
                            <a:pt x="7861" y="1852"/>
                            <a:pt x="7212" y="2510"/>
                            <a:pt x="6843" y="2966"/>
                          </a:cubicBezTo>
                          <a:cubicBezTo>
                            <a:pt x="6475" y="3421"/>
                            <a:pt x="6282" y="3658"/>
                            <a:pt x="6317" y="4231"/>
                          </a:cubicBezTo>
                          <a:cubicBezTo>
                            <a:pt x="6352" y="4805"/>
                            <a:pt x="6984" y="5801"/>
                            <a:pt x="7054" y="6408"/>
                          </a:cubicBezTo>
                          <a:cubicBezTo>
                            <a:pt x="7124" y="7016"/>
                            <a:pt x="6913" y="7615"/>
                            <a:pt x="6738" y="7876"/>
                          </a:cubicBezTo>
                          <a:cubicBezTo>
                            <a:pt x="6563" y="8138"/>
                            <a:pt x="6229" y="8045"/>
                            <a:pt x="6001" y="7978"/>
                          </a:cubicBezTo>
                          <a:cubicBezTo>
                            <a:pt x="5773" y="7910"/>
                            <a:pt x="5527" y="7843"/>
                            <a:pt x="5369" y="7471"/>
                          </a:cubicBezTo>
                          <a:cubicBezTo>
                            <a:pt x="5211" y="7100"/>
                            <a:pt x="5141" y="6341"/>
                            <a:pt x="5053" y="5750"/>
                          </a:cubicBezTo>
                          <a:cubicBezTo>
                            <a:pt x="4966" y="5160"/>
                            <a:pt x="4773" y="4383"/>
                            <a:pt x="4843" y="3928"/>
                          </a:cubicBezTo>
                          <a:cubicBezTo>
                            <a:pt x="4913" y="3472"/>
                            <a:pt x="5194" y="3329"/>
                            <a:pt x="5369" y="3067"/>
                          </a:cubicBezTo>
                          <a:close/>
                        </a:path>
                      </a:pathLst>
                    </a:custGeom>
                    <a:solidFill>
                      <a:srgbClr val="E7D6B7"/>
                    </a:solidFill>
                    <a:ln w="9525">
                      <a:noFill/>
                      <a:round/>
                      <a:headEnd/>
                      <a:tailEnd/>
                    </a:ln>
                  </p:spPr>
                  <p:txBody>
                    <a:bodyPr lIns="72248" tIns="72248" rIns="72248" bIns="72248" anchor="ctr"/>
                    <a:lstStyle/>
                    <a:p>
                      <a:endParaRPr lang="en-US"/>
                    </a:p>
                  </p:txBody>
                </p:sp>
                <p:sp>
                  <p:nvSpPr>
                    <p:cNvPr id="54330" name="AutoShape 10"/>
                    <p:cNvSpPr>
                      <a:spLocks/>
                    </p:cNvSpPr>
                    <p:nvPr/>
                  </p:nvSpPr>
                  <p:spPr bwMode="auto">
                    <a:xfrm rot="-5400000">
                      <a:off x="4" y="10"/>
                      <a:ext cx="17" cy="26"/>
                    </a:xfrm>
                    <a:custGeom>
                      <a:avLst/>
                      <a:gdLst>
                        <a:gd name="T0" fmla="*/ 0 w 21468"/>
                        <a:gd name="T1" fmla="*/ 0 h 21533"/>
                        <a:gd name="T2" fmla="*/ 0 w 21468"/>
                        <a:gd name="T3" fmla="*/ 0 h 21533"/>
                        <a:gd name="T4" fmla="*/ 0 w 21468"/>
                        <a:gd name="T5" fmla="*/ 0 h 21533"/>
                        <a:gd name="T6" fmla="*/ 0 w 21468"/>
                        <a:gd name="T7" fmla="*/ 0 h 21533"/>
                        <a:gd name="T8" fmla="*/ 0 60000 65536"/>
                        <a:gd name="T9" fmla="*/ 0 60000 65536"/>
                        <a:gd name="T10" fmla="*/ 0 60000 65536"/>
                        <a:gd name="T11" fmla="*/ 0 60000 65536"/>
                        <a:gd name="T12" fmla="*/ 0 w 21468"/>
                        <a:gd name="T13" fmla="*/ 0 h 21533"/>
                        <a:gd name="T14" fmla="*/ 21468 w 21468"/>
                        <a:gd name="T15" fmla="*/ 21533 h 21533"/>
                      </a:gdLst>
                      <a:ahLst/>
                      <a:cxnLst>
                        <a:cxn ang="T8">
                          <a:pos x="T0" y="T1"/>
                        </a:cxn>
                        <a:cxn ang="T9">
                          <a:pos x="T2" y="T3"/>
                        </a:cxn>
                        <a:cxn ang="T10">
                          <a:pos x="T4" y="T5"/>
                        </a:cxn>
                        <a:cxn ang="T11">
                          <a:pos x="T6" y="T7"/>
                        </a:cxn>
                      </a:cxnLst>
                      <a:rect l="T12" t="T13" r="T14" b="T15"/>
                      <a:pathLst>
                        <a:path w="21468" h="21533">
                          <a:moveTo>
                            <a:pt x="19518" y="5509"/>
                          </a:moveTo>
                          <a:cubicBezTo>
                            <a:pt x="19468" y="5103"/>
                            <a:pt x="19493" y="4195"/>
                            <a:pt x="19817" y="3632"/>
                          </a:cubicBezTo>
                          <a:cubicBezTo>
                            <a:pt x="20142" y="3069"/>
                            <a:pt x="21416" y="2359"/>
                            <a:pt x="21466" y="2130"/>
                          </a:cubicBezTo>
                          <a:cubicBezTo>
                            <a:pt x="21516" y="1901"/>
                            <a:pt x="20592" y="2234"/>
                            <a:pt x="20117" y="2255"/>
                          </a:cubicBezTo>
                          <a:cubicBezTo>
                            <a:pt x="19643" y="2276"/>
                            <a:pt x="19143" y="2432"/>
                            <a:pt x="18619" y="2255"/>
                          </a:cubicBezTo>
                          <a:cubicBezTo>
                            <a:pt x="18094" y="2078"/>
                            <a:pt x="17545" y="1515"/>
                            <a:pt x="16971" y="1191"/>
                          </a:cubicBezTo>
                          <a:cubicBezTo>
                            <a:pt x="16396" y="868"/>
                            <a:pt x="15897" y="513"/>
                            <a:pt x="15173" y="315"/>
                          </a:cubicBezTo>
                          <a:cubicBezTo>
                            <a:pt x="14449" y="117"/>
                            <a:pt x="13475" y="23"/>
                            <a:pt x="12626" y="2"/>
                          </a:cubicBezTo>
                          <a:cubicBezTo>
                            <a:pt x="11777" y="-18"/>
                            <a:pt x="11028" y="65"/>
                            <a:pt x="10079" y="190"/>
                          </a:cubicBezTo>
                          <a:cubicBezTo>
                            <a:pt x="9130" y="315"/>
                            <a:pt x="7906" y="430"/>
                            <a:pt x="6932" y="753"/>
                          </a:cubicBezTo>
                          <a:cubicBezTo>
                            <a:pt x="5959" y="1077"/>
                            <a:pt x="4910" y="1556"/>
                            <a:pt x="4236" y="2130"/>
                          </a:cubicBezTo>
                          <a:cubicBezTo>
                            <a:pt x="3561" y="2704"/>
                            <a:pt x="3062" y="3528"/>
                            <a:pt x="2887" y="4195"/>
                          </a:cubicBezTo>
                          <a:cubicBezTo>
                            <a:pt x="2712" y="4863"/>
                            <a:pt x="2962" y="5478"/>
                            <a:pt x="3187" y="6135"/>
                          </a:cubicBezTo>
                          <a:cubicBezTo>
                            <a:pt x="3411" y="6792"/>
                            <a:pt x="3961" y="7627"/>
                            <a:pt x="4236" y="8138"/>
                          </a:cubicBezTo>
                          <a:cubicBezTo>
                            <a:pt x="4510" y="8649"/>
                            <a:pt x="4860" y="8847"/>
                            <a:pt x="4835" y="9201"/>
                          </a:cubicBezTo>
                          <a:cubicBezTo>
                            <a:pt x="4810" y="9556"/>
                            <a:pt x="4635" y="9848"/>
                            <a:pt x="4086" y="10265"/>
                          </a:cubicBezTo>
                          <a:cubicBezTo>
                            <a:pt x="3536" y="10682"/>
                            <a:pt x="2163" y="11162"/>
                            <a:pt x="1539" y="11705"/>
                          </a:cubicBezTo>
                          <a:cubicBezTo>
                            <a:pt x="914" y="12247"/>
                            <a:pt x="590" y="12779"/>
                            <a:pt x="340" y="13519"/>
                          </a:cubicBezTo>
                          <a:cubicBezTo>
                            <a:pt x="90" y="14260"/>
                            <a:pt x="-84" y="15365"/>
                            <a:pt x="40" y="16148"/>
                          </a:cubicBezTo>
                          <a:cubicBezTo>
                            <a:pt x="165" y="16930"/>
                            <a:pt x="565" y="17608"/>
                            <a:pt x="1089" y="18213"/>
                          </a:cubicBezTo>
                          <a:cubicBezTo>
                            <a:pt x="1614" y="18818"/>
                            <a:pt x="2138" y="19360"/>
                            <a:pt x="3187" y="19777"/>
                          </a:cubicBezTo>
                          <a:cubicBezTo>
                            <a:pt x="4236" y="20194"/>
                            <a:pt x="6158" y="20570"/>
                            <a:pt x="7382" y="20716"/>
                          </a:cubicBezTo>
                          <a:cubicBezTo>
                            <a:pt x="8605" y="20862"/>
                            <a:pt x="9829" y="20643"/>
                            <a:pt x="10528" y="20653"/>
                          </a:cubicBezTo>
                          <a:cubicBezTo>
                            <a:pt x="11227" y="20664"/>
                            <a:pt x="11277" y="20632"/>
                            <a:pt x="11577" y="20778"/>
                          </a:cubicBezTo>
                          <a:cubicBezTo>
                            <a:pt x="11877" y="20924"/>
                            <a:pt x="12201" y="21582"/>
                            <a:pt x="12326" y="21529"/>
                          </a:cubicBezTo>
                          <a:cubicBezTo>
                            <a:pt x="12451" y="21477"/>
                            <a:pt x="12076" y="20966"/>
                            <a:pt x="12326" y="20466"/>
                          </a:cubicBezTo>
                          <a:cubicBezTo>
                            <a:pt x="12576" y="19965"/>
                            <a:pt x="13325" y="19058"/>
                            <a:pt x="13824" y="18526"/>
                          </a:cubicBezTo>
                          <a:cubicBezTo>
                            <a:pt x="14324" y="17994"/>
                            <a:pt x="15223" y="17410"/>
                            <a:pt x="15323" y="17274"/>
                          </a:cubicBezTo>
                          <a:cubicBezTo>
                            <a:pt x="15423" y="17138"/>
                            <a:pt x="14848" y="17430"/>
                            <a:pt x="14424" y="17712"/>
                          </a:cubicBezTo>
                          <a:cubicBezTo>
                            <a:pt x="13999" y="17994"/>
                            <a:pt x="13500" y="18609"/>
                            <a:pt x="12776" y="18964"/>
                          </a:cubicBezTo>
                          <a:cubicBezTo>
                            <a:pt x="12051" y="19318"/>
                            <a:pt x="11103" y="19704"/>
                            <a:pt x="10079" y="19840"/>
                          </a:cubicBezTo>
                          <a:cubicBezTo>
                            <a:pt x="9055" y="19975"/>
                            <a:pt x="7582" y="19934"/>
                            <a:pt x="6633" y="19777"/>
                          </a:cubicBezTo>
                          <a:cubicBezTo>
                            <a:pt x="5684" y="19621"/>
                            <a:pt x="5035" y="19350"/>
                            <a:pt x="4385" y="18901"/>
                          </a:cubicBezTo>
                          <a:cubicBezTo>
                            <a:pt x="3736" y="18453"/>
                            <a:pt x="3037" y="17816"/>
                            <a:pt x="2737" y="17086"/>
                          </a:cubicBezTo>
                          <a:cubicBezTo>
                            <a:pt x="2438" y="16356"/>
                            <a:pt x="2488" y="15303"/>
                            <a:pt x="2587" y="14521"/>
                          </a:cubicBezTo>
                          <a:cubicBezTo>
                            <a:pt x="2687" y="13738"/>
                            <a:pt x="2937" y="12956"/>
                            <a:pt x="3337" y="12393"/>
                          </a:cubicBezTo>
                          <a:cubicBezTo>
                            <a:pt x="3736" y="11830"/>
                            <a:pt x="4211" y="11433"/>
                            <a:pt x="4985" y="11141"/>
                          </a:cubicBezTo>
                          <a:cubicBezTo>
                            <a:pt x="5759" y="10849"/>
                            <a:pt x="6708" y="10630"/>
                            <a:pt x="7981" y="10641"/>
                          </a:cubicBezTo>
                          <a:cubicBezTo>
                            <a:pt x="9255" y="10651"/>
                            <a:pt x="11427" y="11027"/>
                            <a:pt x="12626" y="11204"/>
                          </a:cubicBezTo>
                          <a:cubicBezTo>
                            <a:pt x="13824" y="11381"/>
                            <a:pt x="14524" y="11663"/>
                            <a:pt x="15173" y="11705"/>
                          </a:cubicBezTo>
                          <a:cubicBezTo>
                            <a:pt x="15822" y="11746"/>
                            <a:pt x="16322" y="11590"/>
                            <a:pt x="16521" y="11454"/>
                          </a:cubicBezTo>
                          <a:cubicBezTo>
                            <a:pt x="16721" y="11319"/>
                            <a:pt x="16596" y="11058"/>
                            <a:pt x="16371" y="10891"/>
                          </a:cubicBezTo>
                          <a:cubicBezTo>
                            <a:pt x="16147" y="10724"/>
                            <a:pt x="15847" y="10568"/>
                            <a:pt x="15173" y="10453"/>
                          </a:cubicBezTo>
                          <a:cubicBezTo>
                            <a:pt x="14499" y="10338"/>
                            <a:pt x="13525" y="10390"/>
                            <a:pt x="12326" y="10203"/>
                          </a:cubicBezTo>
                          <a:cubicBezTo>
                            <a:pt x="11128" y="10015"/>
                            <a:pt x="9080" y="9848"/>
                            <a:pt x="7981" y="9327"/>
                          </a:cubicBezTo>
                          <a:cubicBezTo>
                            <a:pt x="6882" y="8805"/>
                            <a:pt x="6208" y="7908"/>
                            <a:pt x="5734" y="7074"/>
                          </a:cubicBezTo>
                          <a:cubicBezTo>
                            <a:pt x="5259" y="6239"/>
                            <a:pt x="4785" y="5207"/>
                            <a:pt x="5134" y="4320"/>
                          </a:cubicBezTo>
                          <a:cubicBezTo>
                            <a:pt x="5484" y="3434"/>
                            <a:pt x="6683" y="2286"/>
                            <a:pt x="7831" y="1755"/>
                          </a:cubicBezTo>
                          <a:cubicBezTo>
                            <a:pt x="8980" y="1223"/>
                            <a:pt x="10778" y="1139"/>
                            <a:pt x="12026" y="1129"/>
                          </a:cubicBezTo>
                          <a:cubicBezTo>
                            <a:pt x="13275" y="1118"/>
                            <a:pt x="14399" y="1379"/>
                            <a:pt x="15323" y="1692"/>
                          </a:cubicBezTo>
                          <a:cubicBezTo>
                            <a:pt x="16247" y="2005"/>
                            <a:pt x="17071" y="2547"/>
                            <a:pt x="17570" y="3006"/>
                          </a:cubicBezTo>
                          <a:cubicBezTo>
                            <a:pt x="18069" y="3465"/>
                            <a:pt x="18045" y="3903"/>
                            <a:pt x="18319" y="4445"/>
                          </a:cubicBezTo>
                          <a:cubicBezTo>
                            <a:pt x="18594" y="4988"/>
                            <a:pt x="18919" y="5989"/>
                            <a:pt x="19218" y="6260"/>
                          </a:cubicBezTo>
                          <a:cubicBezTo>
                            <a:pt x="19518" y="6531"/>
                            <a:pt x="20067" y="6208"/>
                            <a:pt x="20117" y="6072"/>
                          </a:cubicBezTo>
                          <a:cubicBezTo>
                            <a:pt x="20167" y="5937"/>
                            <a:pt x="19568" y="5916"/>
                            <a:pt x="19518" y="5509"/>
                          </a:cubicBezTo>
                          <a:close/>
                        </a:path>
                      </a:pathLst>
                    </a:custGeom>
                    <a:solidFill>
                      <a:srgbClr val="E7D6B7"/>
                    </a:solidFill>
                    <a:ln w="9525">
                      <a:noFill/>
                      <a:round/>
                      <a:headEnd/>
                      <a:tailEnd/>
                    </a:ln>
                  </p:spPr>
                  <p:txBody>
                    <a:bodyPr lIns="72248" tIns="72248" rIns="72248" bIns="72248" anchor="ctr"/>
                    <a:lstStyle/>
                    <a:p>
                      <a:endParaRPr lang="en-US"/>
                    </a:p>
                  </p:txBody>
                </p:sp>
              </p:grpSp>
              <p:sp>
                <p:nvSpPr>
                  <p:cNvPr id="54323" name="AutoShape 11"/>
                  <p:cNvSpPr>
                    <a:spLocks/>
                  </p:cNvSpPr>
                  <p:nvPr/>
                </p:nvSpPr>
                <p:spPr bwMode="auto">
                  <a:xfrm rot="-5400000">
                    <a:off x="13" y="15"/>
                    <a:ext cx="4" cy="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cubicBezTo>
                          <a:pt x="4835" y="0"/>
                          <a:pt x="0" y="4835"/>
                          <a:pt x="0" y="10800"/>
                        </a:cubicBez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rgbClr val="E7D6B7"/>
                  </a:solidFill>
                  <a:ln w="9525">
                    <a:noFill/>
                    <a:round/>
                    <a:headEnd/>
                    <a:tailEnd/>
                  </a:ln>
                </p:spPr>
                <p:txBody>
                  <a:bodyPr lIns="72248" tIns="72248" rIns="72248" bIns="72248" anchor="ctr"/>
                  <a:lstStyle/>
                  <a:p>
                    <a:endParaRPr lang="en-US"/>
                  </a:p>
                </p:txBody>
              </p:sp>
              <p:sp>
                <p:nvSpPr>
                  <p:cNvPr id="54324" name="AutoShape 12"/>
                  <p:cNvSpPr>
                    <a:spLocks/>
                  </p:cNvSpPr>
                  <p:nvPr/>
                </p:nvSpPr>
                <p:spPr bwMode="auto">
                  <a:xfrm rot="-5400000">
                    <a:off x="5" y="7"/>
                    <a:ext cx="6" cy="7"/>
                  </a:xfrm>
                  <a:custGeom>
                    <a:avLst/>
                    <a:gdLst>
                      <a:gd name="T0" fmla="*/ 0 w 21073"/>
                      <a:gd name="T1" fmla="*/ 0 h 20866"/>
                      <a:gd name="T2" fmla="*/ 0 w 21073"/>
                      <a:gd name="T3" fmla="*/ 0 h 20866"/>
                      <a:gd name="T4" fmla="*/ 0 w 21073"/>
                      <a:gd name="T5" fmla="*/ 0 h 20866"/>
                      <a:gd name="T6" fmla="*/ 0 w 21073"/>
                      <a:gd name="T7" fmla="*/ 0 h 20866"/>
                      <a:gd name="T8" fmla="*/ 0 60000 65536"/>
                      <a:gd name="T9" fmla="*/ 0 60000 65536"/>
                      <a:gd name="T10" fmla="*/ 0 60000 65536"/>
                      <a:gd name="T11" fmla="*/ 0 60000 65536"/>
                      <a:gd name="T12" fmla="*/ 0 w 21073"/>
                      <a:gd name="T13" fmla="*/ 0 h 20866"/>
                      <a:gd name="T14" fmla="*/ 21073 w 21073"/>
                      <a:gd name="T15" fmla="*/ 20866 h 20866"/>
                    </a:gdLst>
                    <a:ahLst/>
                    <a:cxnLst>
                      <a:cxn ang="T8">
                        <a:pos x="T0" y="T1"/>
                      </a:cxn>
                      <a:cxn ang="T9">
                        <a:pos x="T2" y="T3"/>
                      </a:cxn>
                      <a:cxn ang="T10">
                        <a:pos x="T4" y="T5"/>
                      </a:cxn>
                      <a:cxn ang="T11">
                        <a:pos x="T6" y="T7"/>
                      </a:cxn>
                    </a:cxnLst>
                    <a:rect l="T12" t="T13" r="T14" b="T15"/>
                    <a:pathLst>
                      <a:path w="21073" h="20866">
                        <a:moveTo>
                          <a:pt x="46" y="19901"/>
                        </a:moveTo>
                        <a:cubicBezTo>
                          <a:pt x="-197" y="18326"/>
                          <a:pt x="533" y="14221"/>
                          <a:pt x="1995" y="11195"/>
                        </a:cubicBezTo>
                        <a:cubicBezTo>
                          <a:pt x="3457" y="8168"/>
                          <a:pt x="6705" y="3608"/>
                          <a:pt x="8816" y="1742"/>
                        </a:cubicBezTo>
                        <a:cubicBezTo>
                          <a:pt x="10927" y="-123"/>
                          <a:pt x="12957" y="42"/>
                          <a:pt x="14663" y="1"/>
                        </a:cubicBezTo>
                        <a:cubicBezTo>
                          <a:pt x="16368" y="-41"/>
                          <a:pt x="17992" y="623"/>
                          <a:pt x="19048" y="1493"/>
                        </a:cubicBezTo>
                        <a:cubicBezTo>
                          <a:pt x="20103" y="2364"/>
                          <a:pt x="21403" y="3608"/>
                          <a:pt x="20996" y="5225"/>
                        </a:cubicBezTo>
                        <a:cubicBezTo>
                          <a:pt x="20590" y="6842"/>
                          <a:pt x="18723" y="8790"/>
                          <a:pt x="16612" y="11195"/>
                        </a:cubicBezTo>
                        <a:cubicBezTo>
                          <a:pt x="14500" y="13599"/>
                          <a:pt x="10521" y="18077"/>
                          <a:pt x="8329" y="19652"/>
                        </a:cubicBezTo>
                        <a:cubicBezTo>
                          <a:pt x="6136" y="21228"/>
                          <a:pt x="4756" y="20647"/>
                          <a:pt x="3457" y="20647"/>
                        </a:cubicBezTo>
                        <a:cubicBezTo>
                          <a:pt x="2157" y="20647"/>
                          <a:pt x="290" y="21477"/>
                          <a:pt x="46" y="19901"/>
                        </a:cubicBezTo>
                        <a:close/>
                      </a:path>
                    </a:pathLst>
                  </a:custGeom>
                  <a:solidFill>
                    <a:srgbClr val="E7D6B7"/>
                  </a:solidFill>
                  <a:ln w="9525">
                    <a:noFill/>
                    <a:round/>
                    <a:headEnd/>
                    <a:tailEnd/>
                  </a:ln>
                </p:spPr>
                <p:txBody>
                  <a:bodyPr lIns="72248" tIns="72248" rIns="72248" bIns="72248" anchor="ctr"/>
                  <a:lstStyle/>
                  <a:p>
                    <a:endParaRPr lang="en-US"/>
                  </a:p>
                </p:txBody>
              </p:sp>
              <p:sp>
                <p:nvSpPr>
                  <p:cNvPr id="54325" name="AutoShape 13"/>
                  <p:cNvSpPr>
                    <a:spLocks/>
                  </p:cNvSpPr>
                  <p:nvPr/>
                </p:nvSpPr>
                <p:spPr bwMode="auto">
                  <a:xfrm rot="-5400000">
                    <a:off x="13" y="6"/>
                    <a:ext cx="9" cy="5"/>
                  </a:xfrm>
                  <a:custGeom>
                    <a:avLst/>
                    <a:gdLst>
                      <a:gd name="T0" fmla="*/ 0 w 21301"/>
                      <a:gd name="T1" fmla="*/ 0 h 21191"/>
                      <a:gd name="T2" fmla="*/ 0 w 21301"/>
                      <a:gd name="T3" fmla="*/ 0 h 21191"/>
                      <a:gd name="T4" fmla="*/ 0 w 21301"/>
                      <a:gd name="T5" fmla="*/ 0 h 21191"/>
                      <a:gd name="T6" fmla="*/ 0 w 21301"/>
                      <a:gd name="T7" fmla="*/ 0 h 21191"/>
                      <a:gd name="T8" fmla="*/ 0 60000 65536"/>
                      <a:gd name="T9" fmla="*/ 0 60000 65536"/>
                      <a:gd name="T10" fmla="*/ 0 60000 65536"/>
                      <a:gd name="T11" fmla="*/ 0 60000 65536"/>
                      <a:gd name="T12" fmla="*/ 0 w 21301"/>
                      <a:gd name="T13" fmla="*/ 0 h 21191"/>
                      <a:gd name="T14" fmla="*/ 21301 w 21301"/>
                      <a:gd name="T15" fmla="*/ 21191 h 21191"/>
                    </a:gdLst>
                    <a:ahLst/>
                    <a:cxnLst>
                      <a:cxn ang="T8">
                        <a:pos x="T0" y="T1"/>
                      </a:cxn>
                      <a:cxn ang="T9">
                        <a:pos x="T2" y="T3"/>
                      </a:cxn>
                      <a:cxn ang="T10">
                        <a:pos x="T4" y="T5"/>
                      </a:cxn>
                      <a:cxn ang="T11">
                        <a:pos x="T6" y="T7"/>
                      </a:cxn>
                    </a:cxnLst>
                    <a:rect l="T12" t="T13" r="T14" b="T15"/>
                    <a:pathLst>
                      <a:path w="21301" h="21191">
                        <a:moveTo>
                          <a:pt x="5363" y="12603"/>
                        </a:moveTo>
                        <a:cubicBezTo>
                          <a:pt x="3269" y="10189"/>
                          <a:pt x="1616" y="7012"/>
                          <a:pt x="734" y="5361"/>
                        </a:cubicBezTo>
                        <a:cubicBezTo>
                          <a:pt x="-147" y="3709"/>
                          <a:pt x="-37" y="3582"/>
                          <a:pt x="73" y="2692"/>
                        </a:cubicBezTo>
                        <a:cubicBezTo>
                          <a:pt x="183" y="1803"/>
                          <a:pt x="238" y="215"/>
                          <a:pt x="1395" y="24"/>
                        </a:cubicBezTo>
                        <a:cubicBezTo>
                          <a:pt x="2553" y="-166"/>
                          <a:pt x="4977" y="786"/>
                          <a:pt x="7016" y="1549"/>
                        </a:cubicBezTo>
                        <a:cubicBezTo>
                          <a:pt x="9055" y="2311"/>
                          <a:pt x="11479" y="3201"/>
                          <a:pt x="13628" y="4598"/>
                        </a:cubicBezTo>
                        <a:cubicBezTo>
                          <a:pt x="15777" y="5996"/>
                          <a:pt x="18642" y="7838"/>
                          <a:pt x="19910" y="9935"/>
                        </a:cubicBezTo>
                        <a:cubicBezTo>
                          <a:pt x="21177" y="12031"/>
                          <a:pt x="21453" y="15335"/>
                          <a:pt x="21232" y="17177"/>
                        </a:cubicBezTo>
                        <a:cubicBezTo>
                          <a:pt x="21012" y="19019"/>
                          <a:pt x="19910" y="20544"/>
                          <a:pt x="18587" y="20989"/>
                        </a:cubicBezTo>
                        <a:cubicBezTo>
                          <a:pt x="17265" y="21434"/>
                          <a:pt x="15391" y="21179"/>
                          <a:pt x="13297" y="19845"/>
                        </a:cubicBezTo>
                        <a:cubicBezTo>
                          <a:pt x="11204" y="18511"/>
                          <a:pt x="7457" y="15017"/>
                          <a:pt x="5363" y="12603"/>
                        </a:cubicBezTo>
                        <a:close/>
                      </a:path>
                    </a:pathLst>
                  </a:custGeom>
                  <a:solidFill>
                    <a:srgbClr val="E7D6B7"/>
                  </a:solidFill>
                  <a:ln w="9525">
                    <a:noFill/>
                    <a:round/>
                    <a:headEnd/>
                    <a:tailEnd/>
                  </a:ln>
                </p:spPr>
                <p:txBody>
                  <a:bodyPr lIns="72248" tIns="72248" rIns="72248" bIns="72248" anchor="ctr"/>
                  <a:lstStyle/>
                  <a:p>
                    <a:endParaRPr lang="en-US"/>
                  </a:p>
                </p:txBody>
              </p:sp>
              <p:sp>
                <p:nvSpPr>
                  <p:cNvPr id="54326" name="AutoShape 14"/>
                  <p:cNvSpPr>
                    <a:spLocks/>
                  </p:cNvSpPr>
                  <p:nvPr/>
                </p:nvSpPr>
                <p:spPr bwMode="auto">
                  <a:xfrm rot="-5400000">
                    <a:off x="21" y="12"/>
                    <a:ext cx="4" cy="8"/>
                  </a:xfrm>
                  <a:custGeom>
                    <a:avLst/>
                    <a:gdLst>
                      <a:gd name="T0" fmla="*/ 0 w 21017"/>
                      <a:gd name="T1" fmla="*/ 0 h 21222"/>
                      <a:gd name="T2" fmla="*/ 0 w 21017"/>
                      <a:gd name="T3" fmla="*/ 0 h 21222"/>
                      <a:gd name="T4" fmla="*/ 0 w 21017"/>
                      <a:gd name="T5" fmla="*/ 0 h 21222"/>
                      <a:gd name="T6" fmla="*/ 0 w 21017"/>
                      <a:gd name="T7" fmla="*/ 0 h 21222"/>
                      <a:gd name="T8" fmla="*/ 0 60000 65536"/>
                      <a:gd name="T9" fmla="*/ 0 60000 65536"/>
                      <a:gd name="T10" fmla="*/ 0 60000 65536"/>
                      <a:gd name="T11" fmla="*/ 0 60000 65536"/>
                      <a:gd name="T12" fmla="*/ 0 w 21017"/>
                      <a:gd name="T13" fmla="*/ 0 h 21222"/>
                      <a:gd name="T14" fmla="*/ 21017 w 21017"/>
                      <a:gd name="T15" fmla="*/ 21222 h 21222"/>
                    </a:gdLst>
                    <a:ahLst/>
                    <a:cxnLst>
                      <a:cxn ang="T8">
                        <a:pos x="T0" y="T1"/>
                      </a:cxn>
                      <a:cxn ang="T9">
                        <a:pos x="T2" y="T3"/>
                      </a:cxn>
                      <a:cxn ang="T10">
                        <a:pos x="T4" y="T5"/>
                      </a:cxn>
                      <a:cxn ang="T11">
                        <a:pos x="T6" y="T7"/>
                      </a:cxn>
                    </a:cxnLst>
                    <a:rect l="T12" t="T13" r="T14" b="T15"/>
                    <a:pathLst>
                      <a:path w="21017" h="21222">
                        <a:moveTo>
                          <a:pt x="2574" y="6305"/>
                        </a:moveTo>
                        <a:cubicBezTo>
                          <a:pt x="3576" y="4524"/>
                          <a:pt x="4863" y="2472"/>
                          <a:pt x="6007" y="1427"/>
                        </a:cubicBezTo>
                        <a:cubicBezTo>
                          <a:pt x="7152" y="382"/>
                          <a:pt x="7867" y="111"/>
                          <a:pt x="9441" y="34"/>
                        </a:cubicBezTo>
                        <a:cubicBezTo>
                          <a:pt x="11014" y="-44"/>
                          <a:pt x="13732" y="-82"/>
                          <a:pt x="15449" y="963"/>
                        </a:cubicBezTo>
                        <a:cubicBezTo>
                          <a:pt x="17165" y="2008"/>
                          <a:pt x="18882" y="3750"/>
                          <a:pt x="19740" y="6305"/>
                        </a:cubicBezTo>
                        <a:cubicBezTo>
                          <a:pt x="20598" y="8859"/>
                          <a:pt x="21600" y="13853"/>
                          <a:pt x="20598" y="16292"/>
                        </a:cubicBezTo>
                        <a:cubicBezTo>
                          <a:pt x="19597" y="18730"/>
                          <a:pt x="16593" y="20356"/>
                          <a:pt x="13732" y="20937"/>
                        </a:cubicBezTo>
                        <a:cubicBezTo>
                          <a:pt x="10871" y="21518"/>
                          <a:pt x="5721" y="21247"/>
                          <a:pt x="3433" y="19776"/>
                        </a:cubicBezTo>
                        <a:cubicBezTo>
                          <a:pt x="1144" y="18305"/>
                          <a:pt x="0" y="14317"/>
                          <a:pt x="0" y="12111"/>
                        </a:cubicBezTo>
                        <a:cubicBezTo>
                          <a:pt x="0" y="9905"/>
                          <a:pt x="1573" y="8085"/>
                          <a:pt x="2574" y="6305"/>
                        </a:cubicBezTo>
                        <a:close/>
                      </a:path>
                    </a:pathLst>
                  </a:custGeom>
                  <a:solidFill>
                    <a:srgbClr val="E7D6B7"/>
                  </a:solidFill>
                  <a:ln w="9525">
                    <a:noFill/>
                    <a:round/>
                    <a:headEnd/>
                    <a:tailEnd/>
                  </a:ln>
                </p:spPr>
                <p:txBody>
                  <a:bodyPr lIns="72248" tIns="72248" rIns="72248" bIns="72248" anchor="ctr"/>
                  <a:lstStyle/>
                  <a:p>
                    <a:endParaRPr lang="en-US"/>
                  </a:p>
                </p:txBody>
              </p:sp>
              <p:sp>
                <p:nvSpPr>
                  <p:cNvPr id="54327" name="AutoShape 15"/>
                  <p:cNvSpPr>
                    <a:spLocks/>
                  </p:cNvSpPr>
                  <p:nvPr/>
                </p:nvSpPr>
                <p:spPr bwMode="auto">
                  <a:xfrm rot="-5400000">
                    <a:off x="13" y="21"/>
                    <a:ext cx="8" cy="3"/>
                  </a:xfrm>
                  <a:custGeom>
                    <a:avLst/>
                    <a:gdLst>
                      <a:gd name="T0" fmla="*/ 0 w 21279"/>
                      <a:gd name="T1" fmla="*/ 0 h 20831"/>
                      <a:gd name="T2" fmla="*/ 0 w 21279"/>
                      <a:gd name="T3" fmla="*/ 0 h 20831"/>
                      <a:gd name="T4" fmla="*/ 0 w 21279"/>
                      <a:gd name="T5" fmla="*/ 0 h 20831"/>
                      <a:gd name="T6" fmla="*/ 0 w 21279"/>
                      <a:gd name="T7" fmla="*/ 0 h 20831"/>
                      <a:gd name="T8" fmla="*/ 0 60000 65536"/>
                      <a:gd name="T9" fmla="*/ 0 60000 65536"/>
                      <a:gd name="T10" fmla="*/ 0 60000 65536"/>
                      <a:gd name="T11" fmla="*/ 0 60000 65536"/>
                      <a:gd name="T12" fmla="*/ 0 w 21279"/>
                      <a:gd name="T13" fmla="*/ 0 h 20831"/>
                      <a:gd name="T14" fmla="*/ 21279 w 21279"/>
                      <a:gd name="T15" fmla="*/ 20831 h 20831"/>
                    </a:gdLst>
                    <a:ahLst/>
                    <a:cxnLst>
                      <a:cxn ang="T8">
                        <a:pos x="T0" y="T1"/>
                      </a:cxn>
                      <a:cxn ang="T9">
                        <a:pos x="T2" y="T3"/>
                      </a:cxn>
                      <a:cxn ang="T10">
                        <a:pos x="T4" y="T5"/>
                      </a:cxn>
                      <a:cxn ang="T11">
                        <a:pos x="T6" y="T7"/>
                      </a:cxn>
                    </a:cxnLst>
                    <a:rect l="T12" t="T13" r="T14" b="T15"/>
                    <a:pathLst>
                      <a:path w="21279" h="20831">
                        <a:moveTo>
                          <a:pt x="9593" y="4810"/>
                        </a:moveTo>
                        <a:cubicBezTo>
                          <a:pt x="12018" y="3444"/>
                          <a:pt x="15104" y="1993"/>
                          <a:pt x="16867" y="1225"/>
                        </a:cubicBezTo>
                        <a:cubicBezTo>
                          <a:pt x="18630" y="456"/>
                          <a:pt x="19457" y="-397"/>
                          <a:pt x="20173" y="200"/>
                        </a:cubicBezTo>
                        <a:cubicBezTo>
                          <a:pt x="20889" y="798"/>
                          <a:pt x="21551" y="3018"/>
                          <a:pt x="21165" y="4810"/>
                        </a:cubicBezTo>
                        <a:cubicBezTo>
                          <a:pt x="20779" y="6603"/>
                          <a:pt x="19622" y="8652"/>
                          <a:pt x="17859" y="10957"/>
                        </a:cubicBezTo>
                        <a:cubicBezTo>
                          <a:pt x="16095" y="13263"/>
                          <a:pt x="13230" y="17019"/>
                          <a:pt x="10585" y="18641"/>
                        </a:cubicBezTo>
                        <a:cubicBezTo>
                          <a:pt x="7940" y="20263"/>
                          <a:pt x="3753" y="21203"/>
                          <a:pt x="1989" y="20690"/>
                        </a:cubicBezTo>
                        <a:cubicBezTo>
                          <a:pt x="226" y="20178"/>
                          <a:pt x="-49" y="17446"/>
                          <a:pt x="6" y="15568"/>
                        </a:cubicBezTo>
                        <a:cubicBezTo>
                          <a:pt x="61" y="13689"/>
                          <a:pt x="777" y="11214"/>
                          <a:pt x="2320" y="9421"/>
                        </a:cubicBezTo>
                        <a:cubicBezTo>
                          <a:pt x="3863" y="7628"/>
                          <a:pt x="7169" y="6176"/>
                          <a:pt x="9593" y="4810"/>
                        </a:cubicBezTo>
                        <a:close/>
                      </a:path>
                    </a:pathLst>
                  </a:custGeom>
                  <a:solidFill>
                    <a:srgbClr val="E7D6B7"/>
                  </a:solidFill>
                  <a:ln w="9525">
                    <a:noFill/>
                    <a:round/>
                    <a:headEnd/>
                    <a:tailEnd/>
                  </a:ln>
                </p:spPr>
                <p:txBody>
                  <a:bodyPr lIns="72248" tIns="72248" rIns="72248" bIns="72248" anchor="ctr"/>
                  <a:lstStyle/>
                  <a:p>
                    <a:endParaRPr lang="en-US"/>
                  </a:p>
                </p:txBody>
              </p:sp>
              <p:sp>
                <p:nvSpPr>
                  <p:cNvPr id="54328" name="AutoShape 16"/>
                  <p:cNvSpPr>
                    <a:spLocks/>
                  </p:cNvSpPr>
                  <p:nvPr/>
                </p:nvSpPr>
                <p:spPr bwMode="auto">
                  <a:xfrm rot="-5400000">
                    <a:off x="7" y="19"/>
                    <a:ext cx="5" cy="5"/>
                  </a:xfrm>
                  <a:custGeom>
                    <a:avLst/>
                    <a:gdLst>
                      <a:gd name="T0" fmla="*/ 0 w 21279"/>
                      <a:gd name="T1" fmla="*/ 0 h 20987"/>
                      <a:gd name="T2" fmla="*/ 0 w 21279"/>
                      <a:gd name="T3" fmla="*/ 0 h 20987"/>
                      <a:gd name="T4" fmla="*/ 0 w 21279"/>
                      <a:gd name="T5" fmla="*/ 0 h 20987"/>
                      <a:gd name="T6" fmla="*/ 0 w 21279"/>
                      <a:gd name="T7" fmla="*/ 0 h 20987"/>
                      <a:gd name="T8" fmla="*/ 0 60000 65536"/>
                      <a:gd name="T9" fmla="*/ 0 60000 65536"/>
                      <a:gd name="T10" fmla="*/ 0 60000 65536"/>
                      <a:gd name="T11" fmla="*/ 0 60000 65536"/>
                      <a:gd name="T12" fmla="*/ 0 w 21279"/>
                      <a:gd name="T13" fmla="*/ 0 h 20987"/>
                      <a:gd name="T14" fmla="*/ 21279 w 21279"/>
                      <a:gd name="T15" fmla="*/ 20987 h 20987"/>
                    </a:gdLst>
                    <a:ahLst/>
                    <a:cxnLst>
                      <a:cxn ang="T8">
                        <a:pos x="T0" y="T1"/>
                      </a:cxn>
                      <a:cxn ang="T9">
                        <a:pos x="T2" y="T3"/>
                      </a:cxn>
                      <a:cxn ang="T10">
                        <a:pos x="T4" y="T5"/>
                      </a:cxn>
                      <a:cxn ang="T11">
                        <a:pos x="T6" y="T7"/>
                      </a:cxn>
                    </a:cxnLst>
                    <a:rect l="T12" t="T13" r="T14" b="T15"/>
                    <a:pathLst>
                      <a:path w="21279" h="20987">
                        <a:moveTo>
                          <a:pt x="7078" y="14814"/>
                        </a:moveTo>
                        <a:cubicBezTo>
                          <a:pt x="4900" y="13303"/>
                          <a:pt x="3357" y="12072"/>
                          <a:pt x="2178" y="10450"/>
                        </a:cubicBezTo>
                        <a:cubicBezTo>
                          <a:pt x="998" y="8827"/>
                          <a:pt x="0" y="6756"/>
                          <a:pt x="0" y="5078"/>
                        </a:cubicBezTo>
                        <a:cubicBezTo>
                          <a:pt x="0" y="3399"/>
                          <a:pt x="363" y="1049"/>
                          <a:pt x="2178" y="377"/>
                        </a:cubicBezTo>
                        <a:cubicBezTo>
                          <a:pt x="3993" y="-294"/>
                          <a:pt x="8531" y="-71"/>
                          <a:pt x="10890" y="1049"/>
                        </a:cubicBezTo>
                        <a:cubicBezTo>
                          <a:pt x="13250" y="2168"/>
                          <a:pt x="14611" y="4462"/>
                          <a:pt x="16336" y="7092"/>
                        </a:cubicBezTo>
                        <a:cubicBezTo>
                          <a:pt x="18060" y="9722"/>
                          <a:pt x="20873" y="14535"/>
                          <a:pt x="21236" y="16829"/>
                        </a:cubicBezTo>
                        <a:cubicBezTo>
                          <a:pt x="21600" y="19123"/>
                          <a:pt x="19512" y="20410"/>
                          <a:pt x="18514" y="20858"/>
                        </a:cubicBezTo>
                        <a:cubicBezTo>
                          <a:pt x="17515" y="21306"/>
                          <a:pt x="17243" y="20522"/>
                          <a:pt x="15247" y="19515"/>
                        </a:cubicBezTo>
                        <a:cubicBezTo>
                          <a:pt x="13250" y="18508"/>
                          <a:pt x="9257" y="16325"/>
                          <a:pt x="7078" y="14814"/>
                        </a:cubicBezTo>
                        <a:close/>
                      </a:path>
                    </a:pathLst>
                  </a:custGeom>
                  <a:solidFill>
                    <a:srgbClr val="E7D6B7"/>
                  </a:solidFill>
                  <a:ln w="9525">
                    <a:noFill/>
                    <a:round/>
                    <a:headEnd/>
                    <a:tailEnd/>
                  </a:ln>
                </p:spPr>
                <p:txBody>
                  <a:bodyPr lIns="72248" tIns="72248" rIns="72248" bIns="72248" anchor="ctr"/>
                  <a:lstStyle/>
                  <a:p>
                    <a:endParaRPr lang="en-US"/>
                  </a:p>
                </p:txBody>
              </p:sp>
            </p:grpSp>
            <p:pic>
              <p:nvPicPr>
                <p:cNvPr id="54314" name="Picture 17" descr="image.pdf"/>
                <p:cNvPicPr>
                  <a:picLocks noChangeAspect="1"/>
                </p:cNvPicPr>
                <p:nvPr/>
              </p:nvPicPr>
              <p:blipFill>
                <a:blip r:embed="rId2" cstate="print"/>
                <a:srcRect/>
                <a:stretch>
                  <a:fillRect/>
                </a:stretch>
              </p:blipFill>
              <p:spPr bwMode="auto">
                <a:xfrm>
                  <a:off x="0" y="26"/>
                  <a:ext cx="34" cy="33"/>
                </a:xfrm>
                <a:prstGeom prst="rect">
                  <a:avLst/>
                </a:prstGeom>
                <a:noFill/>
                <a:ln w="12700">
                  <a:noFill/>
                  <a:miter lim="0"/>
                  <a:headEnd/>
                  <a:tailEnd/>
                </a:ln>
              </p:spPr>
            </p:pic>
            <p:pic>
              <p:nvPicPr>
                <p:cNvPr id="54315" name="Picture 18" descr="image.pdf"/>
                <p:cNvPicPr>
                  <a:picLocks noChangeAspect="1"/>
                </p:cNvPicPr>
                <p:nvPr/>
              </p:nvPicPr>
              <p:blipFill>
                <a:blip r:embed="rId2" cstate="print"/>
                <a:srcRect/>
                <a:stretch>
                  <a:fillRect/>
                </a:stretch>
              </p:blipFill>
              <p:spPr bwMode="auto">
                <a:xfrm>
                  <a:off x="52" y="26"/>
                  <a:ext cx="34" cy="33"/>
                </a:xfrm>
                <a:prstGeom prst="rect">
                  <a:avLst/>
                </a:prstGeom>
                <a:noFill/>
                <a:ln w="12700">
                  <a:noFill/>
                  <a:miter lim="0"/>
                  <a:headEnd/>
                  <a:tailEnd/>
                </a:ln>
              </p:spPr>
            </p:pic>
            <p:pic>
              <p:nvPicPr>
                <p:cNvPr id="54316" name="Picture 19" descr="image.pdf"/>
                <p:cNvPicPr>
                  <a:picLocks noChangeAspect="1"/>
                </p:cNvPicPr>
                <p:nvPr/>
              </p:nvPicPr>
              <p:blipFill>
                <a:blip r:embed="rId2" cstate="print"/>
                <a:srcRect/>
                <a:stretch>
                  <a:fillRect/>
                </a:stretch>
              </p:blipFill>
              <p:spPr bwMode="auto">
                <a:xfrm>
                  <a:off x="25" y="60"/>
                  <a:ext cx="34" cy="33"/>
                </a:xfrm>
                <a:prstGeom prst="rect">
                  <a:avLst/>
                </a:prstGeom>
                <a:noFill/>
                <a:ln w="12700">
                  <a:noFill/>
                  <a:miter lim="0"/>
                  <a:headEnd/>
                  <a:tailEnd/>
                </a:ln>
              </p:spPr>
            </p:pic>
            <p:pic>
              <p:nvPicPr>
                <p:cNvPr id="54317" name="Picture 20" descr="image.pdf"/>
                <p:cNvPicPr>
                  <a:picLocks noChangeAspect="1"/>
                </p:cNvPicPr>
                <p:nvPr/>
              </p:nvPicPr>
              <p:blipFill>
                <a:blip r:embed="rId3" cstate="print"/>
                <a:srcRect/>
                <a:stretch>
                  <a:fillRect/>
                </a:stretch>
              </p:blipFill>
              <p:spPr bwMode="auto">
                <a:xfrm>
                  <a:off x="17" y="102"/>
                  <a:ext cx="34" cy="34"/>
                </a:xfrm>
                <a:prstGeom prst="rect">
                  <a:avLst/>
                </a:prstGeom>
                <a:noFill/>
                <a:ln w="12700">
                  <a:noFill/>
                  <a:miter lim="0"/>
                  <a:headEnd/>
                  <a:tailEnd/>
                </a:ln>
              </p:spPr>
            </p:pic>
            <p:pic>
              <p:nvPicPr>
                <p:cNvPr id="54318" name="Picture 21" descr="image.pdf"/>
                <p:cNvPicPr>
                  <a:picLocks noChangeAspect="1"/>
                </p:cNvPicPr>
                <p:nvPr/>
              </p:nvPicPr>
              <p:blipFill>
                <a:blip r:embed="rId2" cstate="print"/>
                <a:srcRect/>
                <a:stretch>
                  <a:fillRect/>
                </a:stretch>
              </p:blipFill>
              <p:spPr bwMode="auto">
                <a:xfrm>
                  <a:off x="52" y="94"/>
                  <a:ext cx="34" cy="33"/>
                </a:xfrm>
                <a:prstGeom prst="rect">
                  <a:avLst/>
                </a:prstGeom>
                <a:noFill/>
                <a:ln w="12700">
                  <a:noFill/>
                  <a:miter lim="0"/>
                  <a:headEnd/>
                  <a:tailEnd/>
                </a:ln>
              </p:spPr>
            </p:pic>
            <p:pic>
              <p:nvPicPr>
                <p:cNvPr id="54319" name="Picture 22" descr="image.pdf"/>
                <p:cNvPicPr>
                  <a:picLocks noChangeAspect="1"/>
                </p:cNvPicPr>
                <p:nvPr/>
              </p:nvPicPr>
              <p:blipFill>
                <a:blip r:embed="rId2" cstate="print"/>
                <a:srcRect/>
                <a:stretch>
                  <a:fillRect/>
                </a:stretch>
              </p:blipFill>
              <p:spPr bwMode="auto">
                <a:xfrm>
                  <a:off x="34" y="137"/>
                  <a:ext cx="34" cy="33"/>
                </a:xfrm>
                <a:prstGeom prst="rect">
                  <a:avLst/>
                </a:prstGeom>
                <a:noFill/>
                <a:ln w="12700">
                  <a:noFill/>
                  <a:miter lim="0"/>
                  <a:headEnd/>
                  <a:tailEnd/>
                </a:ln>
              </p:spPr>
            </p:pic>
            <p:pic>
              <p:nvPicPr>
                <p:cNvPr id="54320" name="Picture 23" descr="image.pdf"/>
                <p:cNvPicPr>
                  <a:picLocks noChangeAspect="1"/>
                </p:cNvPicPr>
                <p:nvPr/>
              </p:nvPicPr>
              <p:blipFill>
                <a:blip r:embed="rId3" cstate="print"/>
                <a:srcRect/>
                <a:stretch>
                  <a:fillRect/>
                </a:stretch>
              </p:blipFill>
              <p:spPr bwMode="auto">
                <a:xfrm>
                  <a:off x="52" y="179"/>
                  <a:ext cx="34" cy="34"/>
                </a:xfrm>
                <a:prstGeom prst="rect">
                  <a:avLst/>
                </a:prstGeom>
                <a:noFill/>
                <a:ln w="12700">
                  <a:noFill/>
                  <a:miter lim="0"/>
                  <a:headEnd/>
                  <a:tailEnd/>
                </a:ln>
              </p:spPr>
            </p:pic>
            <p:pic>
              <p:nvPicPr>
                <p:cNvPr id="54321" name="Picture 24" descr="image.pdf"/>
                <p:cNvPicPr>
                  <a:picLocks noChangeAspect="1"/>
                </p:cNvPicPr>
                <p:nvPr/>
              </p:nvPicPr>
              <p:blipFill>
                <a:blip r:embed="rId2" cstate="print"/>
                <a:srcRect/>
                <a:stretch>
                  <a:fillRect/>
                </a:stretch>
              </p:blipFill>
              <p:spPr bwMode="auto">
                <a:xfrm>
                  <a:off x="52" y="222"/>
                  <a:ext cx="34" cy="33"/>
                </a:xfrm>
                <a:prstGeom prst="rect">
                  <a:avLst/>
                </a:prstGeom>
                <a:noFill/>
                <a:ln w="12700">
                  <a:noFill/>
                  <a:miter lim="0"/>
                  <a:headEnd/>
                  <a:tailEnd/>
                </a:ln>
              </p:spPr>
            </p:pic>
          </p:grpSp>
          <p:grpSp>
            <p:nvGrpSpPr>
              <p:cNvPr id="7" name="Group 25"/>
              <p:cNvGrpSpPr>
                <a:grpSpLocks/>
              </p:cNvGrpSpPr>
              <p:nvPr/>
            </p:nvGrpSpPr>
            <p:grpSpPr bwMode="auto">
              <a:xfrm>
                <a:off x="0" y="179"/>
                <a:ext cx="93" cy="529"/>
                <a:chOff x="0" y="0"/>
                <a:chExt cx="93" cy="528"/>
              </a:xfrm>
            </p:grpSpPr>
            <p:pic>
              <p:nvPicPr>
                <p:cNvPr id="54294" name="Picture 26" descr="image.pdf"/>
                <p:cNvPicPr>
                  <a:picLocks noChangeAspect="1"/>
                </p:cNvPicPr>
                <p:nvPr/>
              </p:nvPicPr>
              <p:blipFill>
                <a:blip r:embed="rId4" cstate="print"/>
                <a:srcRect/>
                <a:stretch>
                  <a:fillRect/>
                </a:stretch>
              </p:blipFill>
              <p:spPr bwMode="auto">
                <a:xfrm>
                  <a:off x="34" y="0"/>
                  <a:ext cx="34" cy="33"/>
                </a:xfrm>
                <a:prstGeom prst="rect">
                  <a:avLst/>
                </a:prstGeom>
                <a:noFill/>
                <a:ln w="12700">
                  <a:noFill/>
                  <a:miter lim="0"/>
                  <a:headEnd/>
                  <a:tailEnd/>
                </a:ln>
              </p:spPr>
            </p:pic>
            <p:pic>
              <p:nvPicPr>
                <p:cNvPr id="54295" name="Picture 27" descr="image.pdf"/>
                <p:cNvPicPr>
                  <a:picLocks noChangeAspect="1"/>
                </p:cNvPicPr>
                <p:nvPr/>
              </p:nvPicPr>
              <p:blipFill>
                <a:blip r:embed="rId4" cstate="print"/>
                <a:srcRect/>
                <a:stretch>
                  <a:fillRect/>
                </a:stretch>
              </p:blipFill>
              <p:spPr bwMode="auto">
                <a:xfrm>
                  <a:off x="42" y="34"/>
                  <a:ext cx="34" cy="33"/>
                </a:xfrm>
                <a:prstGeom prst="rect">
                  <a:avLst/>
                </a:prstGeom>
                <a:noFill/>
                <a:ln w="12700">
                  <a:noFill/>
                  <a:miter lim="0"/>
                  <a:headEnd/>
                  <a:tailEnd/>
                </a:ln>
              </p:spPr>
            </p:pic>
            <p:pic>
              <p:nvPicPr>
                <p:cNvPr id="54296" name="Picture 28" descr="image.pdf"/>
                <p:cNvPicPr>
                  <a:picLocks noChangeAspect="1"/>
                </p:cNvPicPr>
                <p:nvPr/>
              </p:nvPicPr>
              <p:blipFill>
                <a:blip r:embed="rId4" cstate="print"/>
                <a:srcRect/>
                <a:stretch>
                  <a:fillRect/>
                </a:stretch>
              </p:blipFill>
              <p:spPr bwMode="auto">
                <a:xfrm>
                  <a:off x="34" y="102"/>
                  <a:ext cx="34" cy="33"/>
                </a:xfrm>
                <a:prstGeom prst="rect">
                  <a:avLst/>
                </a:prstGeom>
                <a:noFill/>
                <a:ln w="12700">
                  <a:noFill/>
                  <a:miter lim="0"/>
                  <a:headEnd/>
                  <a:tailEnd/>
                </a:ln>
              </p:spPr>
            </p:pic>
            <p:pic>
              <p:nvPicPr>
                <p:cNvPr id="54297" name="Picture 29" descr="image.pdf"/>
                <p:cNvPicPr>
                  <a:picLocks noChangeAspect="1"/>
                </p:cNvPicPr>
                <p:nvPr/>
              </p:nvPicPr>
              <p:blipFill>
                <a:blip r:embed="rId4" cstate="print"/>
                <a:srcRect/>
                <a:stretch>
                  <a:fillRect/>
                </a:stretch>
              </p:blipFill>
              <p:spPr bwMode="auto">
                <a:xfrm>
                  <a:off x="59" y="128"/>
                  <a:ext cx="34" cy="33"/>
                </a:xfrm>
                <a:prstGeom prst="rect">
                  <a:avLst/>
                </a:prstGeom>
                <a:noFill/>
                <a:ln w="12700">
                  <a:noFill/>
                  <a:miter lim="0"/>
                  <a:headEnd/>
                  <a:tailEnd/>
                </a:ln>
              </p:spPr>
            </p:pic>
            <p:pic>
              <p:nvPicPr>
                <p:cNvPr id="54298" name="Picture 30" descr="image.pdf"/>
                <p:cNvPicPr>
                  <a:picLocks noChangeAspect="1"/>
                </p:cNvPicPr>
                <p:nvPr/>
              </p:nvPicPr>
              <p:blipFill>
                <a:blip r:embed="rId4" cstate="print"/>
                <a:srcRect/>
                <a:stretch>
                  <a:fillRect/>
                </a:stretch>
              </p:blipFill>
              <p:spPr bwMode="auto">
                <a:xfrm>
                  <a:off x="17" y="145"/>
                  <a:ext cx="34" cy="33"/>
                </a:xfrm>
                <a:prstGeom prst="rect">
                  <a:avLst/>
                </a:prstGeom>
                <a:noFill/>
                <a:ln w="12700">
                  <a:noFill/>
                  <a:miter lim="0"/>
                  <a:headEnd/>
                  <a:tailEnd/>
                </a:ln>
              </p:spPr>
            </p:pic>
            <p:pic>
              <p:nvPicPr>
                <p:cNvPr id="54299" name="Picture 31" descr="image.pdf"/>
                <p:cNvPicPr>
                  <a:picLocks noChangeAspect="1"/>
                </p:cNvPicPr>
                <p:nvPr/>
              </p:nvPicPr>
              <p:blipFill>
                <a:blip r:embed="rId4" cstate="print"/>
                <a:srcRect/>
                <a:stretch>
                  <a:fillRect/>
                </a:stretch>
              </p:blipFill>
              <p:spPr bwMode="auto">
                <a:xfrm>
                  <a:off x="25" y="179"/>
                  <a:ext cx="34" cy="33"/>
                </a:xfrm>
                <a:prstGeom prst="rect">
                  <a:avLst/>
                </a:prstGeom>
                <a:noFill/>
                <a:ln w="12700">
                  <a:noFill/>
                  <a:miter lim="0"/>
                  <a:headEnd/>
                  <a:tailEnd/>
                </a:ln>
              </p:spPr>
            </p:pic>
            <p:pic>
              <p:nvPicPr>
                <p:cNvPr id="54300" name="Picture 32" descr="image.pdf"/>
                <p:cNvPicPr>
                  <a:picLocks noChangeAspect="1"/>
                </p:cNvPicPr>
                <p:nvPr/>
              </p:nvPicPr>
              <p:blipFill>
                <a:blip r:embed="rId5" cstate="print"/>
                <a:srcRect/>
                <a:stretch>
                  <a:fillRect/>
                </a:stretch>
              </p:blipFill>
              <p:spPr bwMode="auto">
                <a:xfrm>
                  <a:off x="59" y="187"/>
                  <a:ext cx="34" cy="34"/>
                </a:xfrm>
                <a:prstGeom prst="rect">
                  <a:avLst/>
                </a:prstGeom>
                <a:noFill/>
                <a:ln w="12700">
                  <a:noFill/>
                  <a:miter lim="0"/>
                  <a:headEnd/>
                  <a:tailEnd/>
                </a:ln>
              </p:spPr>
            </p:pic>
            <p:pic>
              <p:nvPicPr>
                <p:cNvPr id="54301" name="Picture 33" descr="image.pdf"/>
                <p:cNvPicPr>
                  <a:picLocks noChangeAspect="1"/>
                </p:cNvPicPr>
                <p:nvPr/>
              </p:nvPicPr>
              <p:blipFill>
                <a:blip r:embed="rId5" cstate="print"/>
                <a:srcRect/>
                <a:stretch>
                  <a:fillRect/>
                </a:stretch>
              </p:blipFill>
              <p:spPr bwMode="auto">
                <a:xfrm>
                  <a:off x="51" y="238"/>
                  <a:ext cx="34" cy="34"/>
                </a:xfrm>
                <a:prstGeom prst="rect">
                  <a:avLst/>
                </a:prstGeom>
                <a:noFill/>
                <a:ln w="12700">
                  <a:noFill/>
                  <a:miter lim="0"/>
                  <a:headEnd/>
                  <a:tailEnd/>
                </a:ln>
              </p:spPr>
            </p:pic>
            <p:pic>
              <p:nvPicPr>
                <p:cNvPr id="54302" name="Picture 34" descr="image.pdf"/>
                <p:cNvPicPr>
                  <a:picLocks noChangeAspect="1"/>
                </p:cNvPicPr>
                <p:nvPr/>
              </p:nvPicPr>
              <p:blipFill>
                <a:blip r:embed="rId4" cstate="print"/>
                <a:srcRect/>
                <a:stretch>
                  <a:fillRect/>
                </a:stretch>
              </p:blipFill>
              <p:spPr bwMode="auto">
                <a:xfrm>
                  <a:off x="8" y="213"/>
                  <a:ext cx="34" cy="33"/>
                </a:xfrm>
                <a:prstGeom prst="rect">
                  <a:avLst/>
                </a:prstGeom>
                <a:noFill/>
                <a:ln w="12700">
                  <a:noFill/>
                  <a:miter lim="0"/>
                  <a:headEnd/>
                  <a:tailEnd/>
                </a:ln>
              </p:spPr>
            </p:pic>
            <p:pic>
              <p:nvPicPr>
                <p:cNvPr id="54303" name="Picture 35" descr="image.pdf"/>
                <p:cNvPicPr>
                  <a:picLocks noChangeAspect="1"/>
                </p:cNvPicPr>
                <p:nvPr/>
              </p:nvPicPr>
              <p:blipFill>
                <a:blip r:embed="rId4" cstate="print"/>
                <a:srcRect/>
                <a:stretch>
                  <a:fillRect/>
                </a:stretch>
              </p:blipFill>
              <p:spPr bwMode="auto">
                <a:xfrm>
                  <a:off x="8" y="256"/>
                  <a:ext cx="34" cy="33"/>
                </a:xfrm>
                <a:prstGeom prst="rect">
                  <a:avLst/>
                </a:prstGeom>
                <a:noFill/>
                <a:ln w="12700">
                  <a:noFill/>
                  <a:miter lim="0"/>
                  <a:headEnd/>
                  <a:tailEnd/>
                </a:ln>
              </p:spPr>
            </p:pic>
            <p:pic>
              <p:nvPicPr>
                <p:cNvPr id="54304" name="Picture 36" descr="image.pdf"/>
                <p:cNvPicPr>
                  <a:picLocks noChangeAspect="1"/>
                </p:cNvPicPr>
                <p:nvPr/>
              </p:nvPicPr>
              <p:blipFill>
                <a:blip r:embed="rId5" cstate="print"/>
                <a:srcRect/>
                <a:stretch>
                  <a:fillRect/>
                </a:stretch>
              </p:blipFill>
              <p:spPr bwMode="auto">
                <a:xfrm>
                  <a:off x="34" y="281"/>
                  <a:ext cx="34" cy="34"/>
                </a:xfrm>
                <a:prstGeom prst="rect">
                  <a:avLst/>
                </a:prstGeom>
                <a:noFill/>
                <a:ln w="12700">
                  <a:noFill/>
                  <a:miter lim="0"/>
                  <a:headEnd/>
                  <a:tailEnd/>
                </a:ln>
              </p:spPr>
            </p:pic>
            <p:pic>
              <p:nvPicPr>
                <p:cNvPr id="54305" name="Picture 37" descr="image.pdf"/>
                <p:cNvPicPr>
                  <a:picLocks noChangeAspect="1"/>
                </p:cNvPicPr>
                <p:nvPr/>
              </p:nvPicPr>
              <p:blipFill>
                <a:blip r:embed="rId4" cstate="print"/>
                <a:srcRect/>
                <a:stretch>
                  <a:fillRect/>
                </a:stretch>
              </p:blipFill>
              <p:spPr bwMode="auto">
                <a:xfrm>
                  <a:off x="51" y="68"/>
                  <a:ext cx="34" cy="33"/>
                </a:xfrm>
                <a:prstGeom prst="rect">
                  <a:avLst/>
                </a:prstGeom>
                <a:noFill/>
                <a:ln w="12700">
                  <a:noFill/>
                  <a:miter lim="0"/>
                  <a:headEnd/>
                  <a:tailEnd/>
                </a:ln>
              </p:spPr>
            </p:pic>
            <p:pic>
              <p:nvPicPr>
                <p:cNvPr id="54306" name="Picture 38" descr="image.pdf"/>
                <p:cNvPicPr>
                  <a:picLocks noChangeAspect="1"/>
                </p:cNvPicPr>
                <p:nvPr/>
              </p:nvPicPr>
              <p:blipFill>
                <a:blip r:embed="rId4" cstate="print"/>
                <a:srcRect/>
                <a:stretch>
                  <a:fillRect/>
                </a:stretch>
              </p:blipFill>
              <p:spPr bwMode="auto">
                <a:xfrm>
                  <a:off x="0" y="307"/>
                  <a:ext cx="34" cy="33"/>
                </a:xfrm>
                <a:prstGeom prst="rect">
                  <a:avLst/>
                </a:prstGeom>
                <a:noFill/>
                <a:ln w="12700">
                  <a:noFill/>
                  <a:miter lim="0"/>
                  <a:headEnd/>
                  <a:tailEnd/>
                </a:ln>
              </p:spPr>
            </p:pic>
            <p:pic>
              <p:nvPicPr>
                <p:cNvPr id="54307" name="Picture 39" descr="image.pdf"/>
                <p:cNvPicPr>
                  <a:picLocks noChangeAspect="1"/>
                </p:cNvPicPr>
                <p:nvPr/>
              </p:nvPicPr>
              <p:blipFill>
                <a:blip r:embed="rId5" cstate="print"/>
                <a:srcRect/>
                <a:stretch>
                  <a:fillRect/>
                </a:stretch>
              </p:blipFill>
              <p:spPr bwMode="auto">
                <a:xfrm>
                  <a:off x="8" y="366"/>
                  <a:ext cx="34" cy="34"/>
                </a:xfrm>
                <a:prstGeom prst="rect">
                  <a:avLst/>
                </a:prstGeom>
                <a:noFill/>
                <a:ln w="12700">
                  <a:noFill/>
                  <a:miter lim="0"/>
                  <a:headEnd/>
                  <a:tailEnd/>
                </a:ln>
              </p:spPr>
            </p:pic>
            <p:pic>
              <p:nvPicPr>
                <p:cNvPr id="54308" name="Picture 40" descr="image.pdf"/>
                <p:cNvPicPr>
                  <a:picLocks noChangeAspect="1"/>
                </p:cNvPicPr>
                <p:nvPr/>
              </p:nvPicPr>
              <p:blipFill>
                <a:blip r:embed="rId5" cstate="print"/>
                <a:srcRect/>
                <a:stretch>
                  <a:fillRect/>
                </a:stretch>
              </p:blipFill>
              <p:spPr bwMode="auto">
                <a:xfrm>
                  <a:off x="51" y="409"/>
                  <a:ext cx="34" cy="34"/>
                </a:xfrm>
                <a:prstGeom prst="rect">
                  <a:avLst/>
                </a:prstGeom>
                <a:noFill/>
                <a:ln w="12700">
                  <a:noFill/>
                  <a:miter lim="0"/>
                  <a:headEnd/>
                  <a:tailEnd/>
                </a:ln>
              </p:spPr>
            </p:pic>
            <p:pic>
              <p:nvPicPr>
                <p:cNvPr id="54309" name="Picture 41" descr="image.pdf"/>
                <p:cNvPicPr>
                  <a:picLocks noChangeAspect="1"/>
                </p:cNvPicPr>
                <p:nvPr/>
              </p:nvPicPr>
              <p:blipFill>
                <a:blip r:embed="rId5" cstate="print"/>
                <a:srcRect/>
                <a:stretch>
                  <a:fillRect/>
                </a:stretch>
              </p:blipFill>
              <p:spPr bwMode="auto">
                <a:xfrm>
                  <a:off x="8" y="426"/>
                  <a:ext cx="34" cy="34"/>
                </a:xfrm>
                <a:prstGeom prst="rect">
                  <a:avLst/>
                </a:prstGeom>
                <a:noFill/>
                <a:ln w="12700">
                  <a:noFill/>
                  <a:miter lim="0"/>
                  <a:headEnd/>
                  <a:tailEnd/>
                </a:ln>
              </p:spPr>
            </p:pic>
            <p:pic>
              <p:nvPicPr>
                <p:cNvPr id="54310" name="Picture 42" descr="image.pdf"/>
                <p:cNvPicPr>
                  <a:picLocks noChangeAspect="1"/>
                </p:cNvPicPr>
                <p:nvPr/>
              </p:nvPicPr>
              <p:blipFill>
                <a:blip r:embed="rId4" cstate="print"/>
                <a:srcRect/>
                <a:stretch>
                  <a:fillRect/>
                </a:stretch>
              </p:blipFill>
              <p:spPr bwMode="auto">
                <a:xfrm>
                  <a:off x="25" y="452"/>
                  <a:ext cx="34" cy="33"/>
                </a:xfrm>
                <a:prstGeom prst="rect">
                  <a:avLst/>
                </a:prstGeom>
                <a:noFill/>
                <a:ln w="12700">
                  <a:noFill/>
                  <a:miter lim="0"/>
                  <a:headEnd/>
                  <a:tailEnd/>
                </a:ln>
              </p:spPr>
            </p:pic>
            <p:pic>
              <p:nvPicPr>
                <p:cNvPr id="54311" name="Picture 43" descr="image.pdf"/>
                <p:cNvPicPr>
                  <a:picLocks noChangeAspect="1"/>
                </p:cNvPicPr>
                <p:nvPr/>
              </p:nvPicPr>
              <p:blipFill>
                <a:blip r:embed="rId5" cstate="print"/>
                <a:srcRect/>
                <a:stretch>
                  <a:fillRect/>
                </a:stretch>
              </p:blipFill>
              <p:spPr bwMode="auto">
                <a:xfrm>
                  <a:off x="8" y="494"/>
                  <a:ext cx="34" cy="34"/>
                </a:xfrm>
                <a:prstGeom prst="rect">
                  <a:avLst/>
                </a:prstGeom>
                <a:noFill/>
                <a:ln w="12700">
                  <a:noFill/>
                  <a:miter lim="0"/>
                  <a:headEnd/>
                  <a:tailEnd/>
                </a:ln>
              </p:spPr>
            </p:pic>
            <p:pic>
              <p:nvPicPr>
                <p:cNvPr id="54312" name="Picture 44" descr="image.pdf"/>
                <p:cNvPicPr>
                  <a:picLocks noChangeAspect="1"/>
                </p:cNvPicPr>
                <p:nvPr/>
              </p:nvPicPr>
              <p:blipFill>
                <a:blip r:embed="rId5" cstate="print"/>
                <a:srcRect/>
                <a:stretch>
                  <a:fillRect/>
                </a:stretch>
              </p:blipFill>
              <p:spPr bwMode="auto">
                <a:xfrm>
                  <a:off x="42" y="477"/>
                  <a:ext cx="34" cy="34"/>
                </a:xfrm>
                <a:prstGeom prst="rect">
                  <a:avLst/>
                </a:prstGeom>
                <a:noFill/>
                <a:ln w="12700">
                  <a:noFill/>
                  <a:miter lim="0"/>
                  <a:headEnd/>
                  <a:tailEnd/>
                </a:ln>
              </p:spPr>
            </p:pic>
          </p:grpSp>
        </p:grpSp>
        <p:sp>
          <p:nvSpPr>
            <p:cNvPr id="54281" name="AutoShape 45"/>
            <p:cNvSpPr>
              <a:spLocks/>
            </p:cNvSpPr>
            <p:nvPr/>
          </p:nvSpPr>
          <p:spPr bwMode="auto">
            <a:xfrm>
              <a:off x="890" y="566"/>
              <a:ext cx="134" cy="202"/>
            </a:xfrm>
            <a:custGeom>
              <a:avLst/>
              <a:gdLst>
                <a:gd name="T0" fmla="*/ 0 w 21600"/>
                <a:gd name="T1" fmla="*/ 0 h 19949"/>
                <a:gd name="T2" fmla="*/ 0 w 21600"/>
                <a:gd name="T3" fmla="*/ 0 h 19949"/>
                <a:gd name="T4" fmla="*/ 0 w 21600"/>
                <a:gd name="T5" fmla="*/ 0 h 19949"/>
                <a:gd name="T6" fmla="*/ 0 w 21600"/>
                <a:gd name="T7" fmla="*/ 0 h 19949"/>
                <a:gd name="T8" fmla="*/ 0 60000 65536"/>
                <a:gd name="T9" fmla="*/ 0 60000 65536"/>
                <a:gd name="T10" fmla="*/ 0 60000 65536"/>
                <a:gd name="T11" fmla="*/ 0 60000 65536"/>
                <a:gd name="T12" fmla="*/ 0 w 21600"/>
                <a:gd name="T13" fmla="*/ 0 h 19949"/>
                <a:gd name="T14" fmla="*/ 21600 w 21600"/>
                <a:gd name="T15" fmla="*/ 19949 h 19949"/>
              </a:gdLst>
              <a:ahLst/>
              <a:cxnLst>
                <a:cxn ang="T8">
                  <a:pos x="T0" y="T1"/>
                </a:cxn>
                <a:cxn ang="T9">
                  <a:pos x="T2" y="T3"/>
                </a:cxn>
                <a:cxn ang="T10">
                  <a:pos x="T4" y="T5"/>
                </a:cxn>
                <a:cxn ang="T11">
                  <a:pos x="T6" y="T7"/>
                </a:cxn>
              </a:cxnLst>
              <a:rect l="T12" t="T13" r="T14" b="T15"/>
              <a:pathLst>
                <a:path w="21600" h="19949">
                  <a:moveTo>
                    <a:pt x="10713" y="1071"/>
                  </a:moveTo>
                  <a:cubicBezTo>
                    <a:pt x="8899" y="1760"/>
                    <a:pt x="11174" y="3952"/>
                    <a:pt x="10886" y="5631"/>
                  </a:cubicBezTo>
                  <a:cubicBezTo>
                    <a:pt x="10598" y="7310"/>
                    <a:pt x="10137" y="9626"/>
                    <a:pt x="8985" y="11146"/>
                  </a:cubicBezTo>
                  <a:cubicBezTo>
                    <a:pt x="7833" y="12666"/>
                    <a:pt x="5472" y="14009"/>
                    <a:pt x="3974" y="14752"/>
                  </a:cubicBezTo>
                  <a:cubicBezTo>
                    <a:pt x="2476" y="15494"/>
                    <a:pt x="662" y="14734"/>
                    <a:pt x="0" y="15600"/>
                  </a:cubicBezTo>
                  <a:lnTo>
                    <a:pt x="0" y="19949"/>
                  </a:lnTo>
                  <a:lnTo>
                    <a:pt x="21600" y="19949"/>
                  </a:lnTo>
                  <a:lnTo>
                    <a:pt x="21600" y="1495"/>
                  </a:lnTo>
                  <a:cubicBezTo>
                    <a:pt x="19785" y="-1651"/>
                    <a:pt x="12988" y="1159"/>
                    <a:pt x="10713" y="1071"/>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a:gradFill>
            <a:ln w="9525">
              <a:noFill/>
              <a:round/>
              <a:headEnd/>
              <a:tailEnd/>
            </a:ln>
          </p:spPr>
          <p:txBody>
            <a:bodyPr lIns="72248" tIns="72248" rIns="72248" bIns="72248" anchor="ctr"/>
            <a:lstStyle/>
            <a:p>
              <a:endParaRPr lang="en-US"/>
            </a:p>
          </p:txBody>
        </p:sp>
        <p:sp>
          <p:nvSpPr>
            <p:cNvPr id="54282" name="AutoShape 46"/>
            <p:cNvSpPr>
              <a:spLocks/>
            </p:cNvSpPr>
            <p:nvPr/>
          </p:nvSpPr>
          <p:spPr bwMode="auto">
            <a:xfrm>
              <a:off x="889" y="544"/>
              <a:ext cx="137" cy="2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19440"/>
                  </a:lnTo>
                  <a:lnTo>
                    <a:pt x="5906" y="17691"/>
                  </a:lnTo>
                  <a:lnTo>
                    <a:pt x="9112" y="15737"/>
                  </a:lnTo>
                  <a:lnTo>
                    <a:pt x="11643" y="12240"/>
                  </a:lnTo>
                  <a:lnTo>
                    <a:pt x="12656" y="7817"/>
                  </a:lnTo>
                  <a:lnTo>
                    <a:pt x="12318" y="4422"/>
                  </a:lnTo>
                  <a:lnTo>
                    <a:pt x="19237" y="0"/>
                  </a:lnTo>
                  <a:lnTo>
                    <a:pt x="21600" y="308"/>
                  </a:lnTo>
                  <a:lnTo>
                    <a:pt x="21600" y="21497"/>
                  </a:lnTo>
                  <a:lnTo>
                    <a:pt x="0" y="21600"/>
                  </a:lnTo>
                  <a:close/>
                </a:path>
              </a:pathLst>
            </a:custGeom>
            <a:gradFill rotWithShape="0">
              <a:gsLst>
                <a:gs pos="0">
                  <a:srgbClr val="DC893E"/>
                </a:gs>
                <a:gs pos="50000">
                  <a:srgbClr val="F0B854"/>
                </a:gs>
                <a:gs pos="100000">
                  <a:srgbClr val="DC893E"/>
                </a:gs>
              </a:gsLst>
              <a:lin ang="0"/>
            </a:gradFill>
            <a:ln w="9525">
              <a:noFill/>
              <a:round/>
              <a:headEnd/>
              <a:tailEnd/>
            </a:ln>
          </p:spPr>
          <p:txBody>
            <a:bodyPr lIns="72248" tIns="72248" rIns="72248" bIns="72248" anchor="ctr"/>
            <a:lstStyle/>
            <a:p>
              <a:endParaRPr lang="en-US"/>
            </a:p>
          </p:txBody>
        </p:sp>
        <p:sp>
          <p:nvSpPr>
            <p:cNvPr id="54283" name="AutoShape 47"/>
            <p:cNvSpPr>
              <a:spLocks/>
            </p:cNvSpPr>
            <p:nvPr/>
          </p:nvSpPr>
          <p:spPr bwMode="auto">
            <a:xfrm>
              <a:off x="888" y="332"/>
              <a:ext cx="135" cy="435"/>
            </a:xfrm>
            <a:custGeom>
              <a:avLst/>
              <a:gdLst>
                <a:gd name="T0" fmla="*/ 0 w 20971"/>
                <a:gd name="T1" fmla="*/ 0 h 20739"/>
                <a:gd name="T2" fmla="*/ 0 w 20971"/>
                <a:gd name="T3" fmla="*/ 0 h 20739"/>
                <a:gd name="T4" fmla="*/ 0 w 20971"/>
                <a:gd name="T5" fmla="*/ 0 h 20739"/>
                <a:gd name="T6" fmla="*/ 0 w 20971"/>
                <a:gd name="T7" fmla="*/ 0 h 20739"/>
                <a:gd name="T8" fmla="*/ 0 60000 65536"/>
                <a:gd name="T9" fmla="*/ 0 60000 65536"/>
                <a:gd name="T10" fmla="*/ 0 60000 65536"/>
                <a:gd name="T11" fmla="*/ 0 60000 65536"/>
                <a:gd name="T12" fmla="*/ 0 w 20971"/>
                <a:gd name="T13" fmla="*/ 0 h 20739"/>
                <a:gd name="T14" fmla="*/ 20971 w 20971"/>
                <a:gd name="T15" fmla="*/ 20739 h 20739"/>
              </a:gdLst>
              <a:ahLst/>
              <a:cxnLst>
                <a:cxn ang="T8">
                  <a:pos x="T0" y="T1"/>
                </a:cxn>
                <a:cxn ang="T9">
                  <a:pos x="T2" y="T3"/>
                </a:cxn>
                <a:cxn ang="T10">
                  <a:pos x="T4" y="T5"/>
                </a:cxn>
                <a:cxn ang="T11">
                  <a:pos x="T6" y="T7"/>
                </a:cxn>
              </a:cxnLst>
              <a:rect l="T12" t="T13" r="T14" b="T15"/>
              <a:pathLst>
                <a:path w="20971" h="20739">
                  <a:moveTo>
                    <a:pt x="15209" y="176"/>
                  </a:moveTo>
                  <a:cubicBezTo>
                    <a:pt x="13873" y="-800"/>
                    <a:pt x="13873" y="2546"/>
                    <a:pt x="12704" y="3693"/>
                  </a:cubicBezTo>
                  <a:cubicBezTo>
                    <a:pt x="11535" y="4839"/>
                    <a:pt x="9976" y="6012"/>
                    <a:pt x="8194" y="7056"/>
                  </a:cubicBezTo>
                  <a:cubicBezTo>
                    <a:pt x="6413" y="8101"/>
                    <a:pt x="3379" y="9375"/>
                    <a:pt x="2015" y="9961"/>
                  </a:cubicBezTo>
                  <a:cubicBezTo>
                    <a:pt x="651" y="10547"/>
                    <a:pt x="-100" y="10454"/>
                    <a:pt x="11" y="10573"/>
                  </a:cubicBezTo>
                  <a:cubicBezTo>
                    <a:pt x="122" y="10692"/>
                    <a:pt x="1375" y="10590"/>
                    <a:pt x="2683" y="10675"/>
                  </a:cubicBezTo>
                  <a:cubicBezTo>
                    <a:pt x="3991" y="10760"/>
                    <a:pt x="6496" y="10836"/>
                    <a:pt x="7860" y="11082"/>
                  </a:cubicBezTo>
                  <a:cubicBezTo>
                    <a:pt x="9224" y="11329"/>
                    <a:pt x="9976" y="11720"/>
                    <a:pt x="10867" y="12153"/>
                  </a:cubicBezTo>
                  <a:cubicBezTo>
                    <a:pt x="11757" y="12586"/>
                    <a:pt x="12815" y="13053"/>
                    <a:pt x="13205" y="13682"/>
                  </a:cubicBezTo>
                  <a:cubicBezTo>
                    <a:pt x="13594" y="14310"/>
                    <a:pt x="13706" y="15134"/>
                    <a:pt x="13205" y="15924"/>
                  </a:cubicBezTo>
                  <a:cubicBezTo>
                    <a:pt x="12704" y="16714"/>
                    <a:pt x="11841" y="17699"/>
                    <a:pt x="10198" y="18421"/>
                  </a:cubicBezTo>
                  <a:cubicBezTo>
                    <a:pt x="8556" y="19143"/>
                    <a:pt x="6524" y="19823"/>
                    <a:pt x="3351" y="20256"/>
                  </a:cubicBezTo>
                  <a:cubicBezTo>
                    <a:pt x="1737" y="20613"/>
                    <a:pt x="178" y="20485"/>
                    <a:pt x="512" y="20562"/>
                  </a:cubicBezTo>
                  <a:cubicBezTo>
                    <a:pt x="846" y="20638"/>
                    <a:pt x="3657" y="20800"/>
                    <a:pt x="5355" y="20715"/>
                  </a:cubicBezTo>
                  <a:cubicBezTo>
                    <a:pt x="7053" y="20630"/>
                    <a:pt x="9280" y="20383"/>
                    <a:pt x="10700" y="20052"/>
                  </a:cubicBezTo>
                  <a:cubicBezTo>
                    <a:pt x="12119" y="19721"/>
                    <a:pt x="12898" y="19092"/>
                    <a:pt x="13873" y="18727"/>
                  </a:cubicBezTo>
                  <a:cubicBezTo>
                    <a:pt x="14847" y="18362"/>
                    <a:pt x="15654" y="18005"/>
                    <a:pt x="16545" y="17861"/>
                  </a:cubicBezTo>
                  <a:cubicBezTo>
                    <a:pt x="17436" y="17716"/>
                    <a:pt x="18549" y="17810"/>
                    <a:pt x="19217" y="17861"/>
                  </a:cubicBezTo>
                  <a:cubicBezTo>
                    <a:pt x="19885" y="17912"/>
                    <a:pt x="20470" y="18226"/>
                    <a:pt x="20553" y="18141"/>
                  </a:cubicBezTo>
                  <a:cubicBezTo>
                    <a:pt x="20637" y="18056"/>
                    <a:pt x="20080" y="17946"/>
                    <a:pt x="19718" y="17351"/>
                  </a:cubicBezTo>
                  <a:cubicBezTo>
                    <a:pt x="19356" y="16756"/>
                    <a:pt x="18577" y="15363"/>
                    <a:pt x="18382" y="14548"/>
                  </a:cubicBezTo>
                  <a:cubicBezTo>
                    <a:pt x="18187" y="13733"/>
                    <a:pt x="18298" y="13045"/>
                    <a:pt x="18549" y="12458"/>
                  </a:cubicBezTo>
                  <a:cubicBezTo>
                    <a:pt x="18800" y="11872"/>
                    <a:pt x="19523" y="11516"/>
                    <a:pt x="19885" y="11032"/>
                  </a:cubicBezTo>
                  <a:cubicBezTo>
                    <a:pt x="20247" y="10547"/>
                    <a:pt x="21500" y="11320"/>
                    <a:pt x="20720" y="9554"/>
                  </a:cubicBezTo>
                  <a:cubicBezTo>
                    <a:pt x="19941" y="7787"/>
                    <a:pt x="16545" y="1153"/>
                    <a:pt x="15209" y="176"/>
                  </a:cubicBezTo>
                  <a:close/>
                </a:path>
              </a:pathLst>
            </a:custGeom>
            <a:gradFill rotWithShape="0">
              <a:gsLst>
                <a:gs pos="0">
                  <a:srgbClr val="38513A"/>
                </a:gs>
                <a:gs pos="50000">
                  <a:srgbClr val="79AF7D"/>
                </a:gs>
                <a:gs pos="100000">
                  <a:srgbClr val="38513A"/>
                </a:gs>
              </a:gsLst>
              <a:lin ang="0"/>
            </a:gradFill>
            <a:ln w="9525">
              <a:noFill/>
              <a:round/>
              <a:headEnd/>
              <a:tailEnd/>
            </a:ln>
          </p:spPr>
          <p:txBody>
            <a:bodyPr lIns="72248" tIns="72248" rIns="72248" bIns="72248" anchor="ctr"/>
            <a:lstStyle/>
            <a:p>
              <a:endParaRPr lang="en-US"/>
            </a:p>
          </p:txBody>
        </p:sp>
        <p:sp>
          <p:nvSpPr>
            <p:cNvPr id="54284" name="AutoShape 48" descr="kimonopat1.png"/>
            <p:cNvSpPr>
              <a:spLocks/>
            </p:cNvSpPr>
            <p:nvPr/>
          </p:nvSpPr>
          <p:spPr bwMode="auto">
            <a:xfrm>
              <a:off x="897" y="397"/>
              <a:ext cx="109" cy="243"/>
            </a:xfrm>
            <a:custGeom>
              <a:avLst/>
              <a:gdLst>
                <a:gd name="T0" fmla="*/ 0 w 21288"/>
                <a:gd name="T1" fmla="*/ 0 h 21397"/>
                <a:gd name="T2" fmla="*/ 0 w 21288"/>
                <a:gd name="T3" fmla="*/ 0 h 21397"/>
                <a:gd name="T4" fmla="*/ 0 w 21288"/>
                <a:gd name="T5" fmla="*/ 0 h 21397"/>
                <a:gd name="T6" fmla="*/ 0 w 21288"/>
                <a:gd name="T7" fmla="*/ 0 h 21397"/>
                <a:gd name="T8" fmla="*/ 0 60000 65536"/>
                <a:gd name="T9" fmla="*/ 0 60000 65536"/>
                <a:gd name="T10" fmla="*/ 0 60000 65536"/>
                <a:gd name="T11" fmla="*/ 0 60000 65536"/>
                <a:gd name="T12" fmla="*/ 0 w 21288"/>
                <a:gd name="T13" fmla="*/ 0 h 21397"/>
                <a:gd name="T14" fmla="*/ 21288 w 21288"/>
                <a:gd name="T15" fmla="*/ 21397 h 21397"/>
              </a:gdLst>
              <a:ahLst/>
              <a:cxnLst>
                <a:cxn ang="T8">
                  <a:pos x="T0" y="T1"/>
                </a:cxn>
                <a:cxn ang="T9">
                  <a:pos x="T2" y="T3"/>
                </a:cxn>
                <a:cxn ang="T10">
                  <a:pos x="T4" y="T5"/>
                </a:cxn>
                <a:cxn ang="T11">
                  <a:pos x="T6" y="T7"/>
                </a:cxn>
              </a:cxnLst>
              <a:rect l="T12" t="T13" r="T14" b="T15"/>
              <a:pathLst>
                <a:path w="21288" h="21397">
                  <a:moveTo>
                    <a:pt x="17013" y="0"/>
                  </a:moveTo>
                  <a:cubicBezTo>
                    <a:pt x="15823" y="47"/>
                    <a:pt x="15648" y="3908"/>
                    <a:pt x="14073" y="5933"/>
                  </a:cubicBezTo>
                  <a:cubicBezTo>
                    <a:pt x="12497" y="7958"/>
                    <a:pt x="9907" y="10219"/>
                    <a:pt x="7561" y="12150"/>
                  </a:cubicBezTo>
                  <a:cubicBezTo>
                    <a:pt x="5216" y="14080"/>
                    <a:pt x="665" y="16671"/>
                    <a:pt x="0" y="17518"/>
                  </a:cubicBezTo>
                  <a:cubicBezTo>
                    <a:pt x="1680" y="17518"/>
                    <a:pt x="1925" y="17236"/>
                    <a:pt x="3570" y="17236"/>
                  </a:cubicBezTo>
                  <a:cubicBezTo>
                    <a:pt x="5216" y="17236"/>
                    <a:pt x="8261" y="17298"/>
                    <a:pt x="9872" y="17518"/>
                  </a:cubicBezTo>
                  <a:cubicBezTo>
                    <a:pt x="11482" y="17738"/>
                    <a:pt x="12357" y="18162"/>
                    <a:pt x="13233" y="18554"/>
                  </a:cubicBezTo>
                  <a:cubicBezTo>
                    <a:pt x="14108" y="18947"/>
                    <a:pt x="14738" y="19402"/>
                    <a:pt x="15123" y="19873"/>
                  </a:cubicBezTo>
                  <a:cubicBezTo>
                    <a:pt x="15508" y="20344"/>
                    <a:pt x="15158" y="21553"/>
                    <a:pt x="15543" y="21380"/>
                  </a:cubicBezTo>
                  <a:cubicBezTo>
                    <a:pt x="15928" y="21207"/>
                    <a:pt x="16733" y="20250"/>
                    <a:pt x="17434" y="18837"/>
                  </a:cubicBezTo>
                  <a:cubicBezTo>
                    <a:pt x="18134" y="17424"/>
                    <a:pt x="19114" y="15101"/>
                    <a:pt x="19744" y="12903"/>
                  </a:cubicBezTo>
                  <a:cubicBezTo>
                    <a:pt x="20374" y="10705"/>
                    <a:pt x="21600" y="7739"/>
                    <a:pt x="21214" y="5651"/>
                  </a:cubicBezTo>
                  <a:cubicBezTo>
                    <a:pt x="20829" y="3563"/>
                    <a:pt x="18204" y="-47"/>
                    <a:pt x="17013" y="0"/>
                  </a:cubicBezTo>
                  <a:close/>
                </a:path>
              </a:pathLst>
            </a:custGeom>
            <a:blipFill dpi="0" rotWithShape="0">
              <a:blip r:embed="rId6"/>
              <a:srcRect/>
              <a:tile tx="0" ty="0" sx="100000" sy="100000" flip="none" algn="tl"/>
            </a:blipFill>
            <a:ln w="9525">
              <a:noFill/>
              <a:round/>
              <a:headEnd/>
              <a:tailEnd/>
            </a:ln>
          </p:spPr>
          <p:txBody>
            <a:bodyPr lIns="72248" tIns="72248" rIns="72248" bIns="72248" anchor="ctr"/>
            <a:lstStyle/>
            <a:p>
              <a:endParaRPr lang="en-US"/>
            </a:p>
          </p:txBody>
        </p:sp>
        <p:sp>
          <p:nvSpPr>
            <p:cNvPr id="54285" name="AutoShape 49" descr="kimonopat1.png"/>
            <p:cNvSpPr>
              <a:spLocks/>
            </p:cNvSpPr>
            <p:nvPr/>
          </p:nvSpPr>
          <p:spPr bwMode="auto">
            <a:xfrm>
              <a:off x="924" y="52"/>
              <a:ext cx="102" cy="544"/>
            </a:xfrm>
            <a:custGeom>
              <a:avLst/>
              <a:gdLst>
                <a:gd name="T0" fmla="*/ 0 w 21293"/>
                <a:gd name="T1" fmla="*/ 0 h 20749"/>
                <a:gd name="T2" fmla="*/ 0 w 21293"/>
                <a:gd name="T3" fmla="*/ 0 h 20749"/>
                <a:gd name="T4" fmla="*/ 0 w 21293"/>
                <a:gd name="T5" fmla="*/ 0 h 20749"/>
                <a:gd name="T6" fmla="*/ 0 w 21293"/>
                <a:gd name="T7" fmla="*/ 0 h 20749"/>
                <a:gd name="T8" fmla="*/ 0 60000 65536"/>
                <a:gd name="T9" fmla="*/ 0 60000 65536"/>
                <a:gd name="T10" fmla="*/ 0 60000 65536"/>
                <a:gd name="T11" fmla="*/ 0 60000 65536"/>
                <a:gd name="T12" fmla="*/ 0 w 21293"/>
                <a:gd name="T13" fmla="*/ 0 h 20749"/>
                <a:gd name="T14" fmla="*/ 21293 w 21293"/>
                <a:gd name="T15" fmla="*/ 20749 h 20749"/>
              </a:gdLst>
              <a:ahLst/>
              <a:cxnLst>
                <a:cxn ang="T8">
                  <a:pos x="T0" y="T1"/>
                </a:cxn>
                <a:cxn ang="T9">
                  <a:pos x="T2" y="T3"/>
                </a:cxn>
                <a:cxn ang="T10">
                  <a:pos x="T4" y="T5"/>
                </a:cxn>
                <a:cxn ang="T11">
                  <a:pos x="T6" y="T7"/>
                </a:cxn>
              </a:cxnLst>
              <a:rect l="T12" t="T13" r="T14" b="T15"/>
              <a:pathLst>
                <a:path w="21293" h="20749">
                  <a:moveTo>
                    <a:pt x="1267" y="254"/>
                  </a:moveTo>
                  <a:cubicBezTo>
                    <a:pt x="2167" y="668"/>
                    <a:pt x="4005" y="2298"/>
                    <a:pt x="5542" y="3351"/>
                  </a:cubicBezTo>
                  <a:cubicBezTo>
                    <a:pt x="7080" y="4404"/>
                    <a:pt x="8880" y="5532"/>
                    <a:pt x="10493" y="6571"/>
                  </a:cubicBezTo>
                  <a:cubicBezTo>
                    <a:pt x="12105" y="7610"/>
                    <a:pt x="13418" y="8663"/>
                    <a:pt x="15218" y="9587"/>
                  </a:cubicBezTo>
                  <a:cubicBezTo>
                    <a:pt x="17018" y="10510"/>
                    <a:pt x="20280" y="10279"/>
                    <a:pt x="21293" y="12113"/>
                  </a:cubicBezTo>
                  <a:lnTo>
                    <a:pt x="21293" y="20590"/>
                  </a:lnTo>
                  <a:cubicBezTo>
                    <a:pt x="20280" y="21440"/>
                    <a:pt x="17243" y="18668"/>
                    <a:pt x="15218" y="17208"/>
                  </a:cubicBezTo>
                  <a:cubicBezTo>
                    <a:pt x="13193" y="15747"/>
                    <a:pt x="10943" y="13635"/>
                    <a:pt x="9143" y="11828"/>
                  </a:cubicBezTo>
                  <a:cubicBezTo>
                    <a:pt x="7343" y="10021"/>
                    <a:pt x="5917" y="8194"/>
                    <a:pt x="4417" y="6367"/>
                  </a:cubicBezTo>
                  <a:cubicBezTo>
                    <a:pt x="2917" y="4540"/>
                    <a:pt x="592" y="1870"/>
                    <a:pt x="142" y="865"/>
                  </a:cubicBezTo>
                  <a:cubicBezTo>
                    <a:pt x="-307" y="-140"/>
                    <a:pt x="367" y="-160"/>
                    <a:pt x="1267" y="254"/>
                  </a:cubicBezTo>
                  <a:close/>
                </a:path>
              </a:pathLst>
            </a:custGeom>
            <a:blipFill dpi="0" rotWithShape="0">
              <a:blip r:embed="rId6"/>
              <a:srcRect/>
              <a:tile tx="0" ty="0" sx="100000" sy="100000" flip="none" algn="tl"/>
            </a:blipFill>
            <a:ln w="9525">
              <a:noFill/>
              <a:round/>
              <a:headEnd/>
              <a:tailEnd/>
            </a:ln>
          </p:spPr>
          <p:txBody>
            <a:bodyPr lIns="72248" tIns="72248" rIns="72248" bIns="72248" anchor="ctr"/>
            <a:lstStyle/>
            <a:p>
              <a:endParaRPr lang="en-US"/>
            </a:p>
          </p:txBody>
        </p:sp>
        <p:sp>
          <p:nvSpPr>
            <p:cNvPr id="54286" name="AutoShape 50"/>
            <p:cNvSpPr>
              <a:spLocks/>
            </p:cNvSpPr>
            <p:nvPr/>
          </p:nvSpPr>
          <p:spPr bwMode="auto">
            <a:xfrm>
              <a:off x="925" y="36"/>
              <a:ext cx="101" cy="338"/>
            </a:xfrm>
            <a:custGeom>
              <a:avLst/>
              <a:gdLst>
                <a:gd name="T0" fmla="*/ 0 w 21164"/>
                <a:gd name="T1" fmla="*/ 0 h 21168"/>
                <a:gd name="T2" fmla="*/ 0 w 21164"/>
                <a:gd name="T3" fmla="*/ 0 h 21168"/>
                <a:gd name="T4" fmla="*/ 0 w 21164"/>
                <a:gd name="T5" fmla="*/ 0 h 21168"/>
                <a:gd name="T6" fmla="*/ 0 w 21164"/>
                <a:gd name="T7" fmla="*/ 0 h 21168"/>
                <a:gd name="T8" fmla="*/ 0 60000 65536"/>
                <a:gd name="T9" fmla="*/ 0 60000 65536"/>
                <a:gd name="T10" fmla="*/ 0 60000 65536"/>
                <a:gd name="T11" fmla="*/ 0 60000 65536"/>
                <a:gd name="T12" fmla="*/ 0 w 21164"/>
                <a:gd name="T13" fmla="*/ 0 h 21168"/>
                <a:gd name="T14" fmla="*/ 21164 w 21164"/>
                <a:gd name="T15" fmla="*/ 21168 h 21168"/>
              </a:gdLst>
              <a:ahLst/>
              <a:cxnLst>
                <a:cxn ang="T8">
                  <a:pos x="T0" y="T1"/>
                </a:cxn>
                <a:cxn ang="T9">
                  <a:pos x="T2" y="T3"/>
                </a:cxn>
                <a:cxn ang="T10">
                  <a:pos x="T4" y="T5"/>
                </a:cxn>
                <a:cxn ang="T11">
                  <a:pos x="T6" y="T7"/>
                </a:cxn>
              </a:cxnLst>
              <a:rect l="T12" t="T13" r="T14" b="T15"/>
              <a:pathLst>
                <a:path w="21164" h="21168">
                  <a:moveTo>
                    <a:pt x="2165" y="271"/>
                  </a:moveTo>
                  <a:cubicBezTo>
                    <a:pt x="3371" y="974"/>
                    <a:pt x="5406" y="3765"/>
                    <a:pt x="7367" y="5696"/>
                  </a:cubicBezTo>
                  <a:cubicBezTo>
                    <a:pt x="9327" y="7627"/>
                    <a:pt x="11626" y="9949"/>
                    <a:pt x="13926" y="11858"/>
                  </a:cubicBezTo>
                  <a:cubicBezTo>
                    <a:pt x="16225" y="13767"/>
                    <a:pt x="19957" y="15597"/>
                    <a:pt x="21164" y="17149"/>
                  </a:cubicBezTo>
                  <a:lnTo>
                    <a:pt x="21164" y="21167"/>
                  </a:lnTo>
                  <a:cubicBezTo>
                    <a:pt x="19580" y="20933"/>
                    <a:pt x="14340" y="18042"/>
                    <a:pt x="11664" y="15742"/>
                  </a:cubicBezTo>
                  <a:cubicBezTo>
                    <a:pt x="8988" y="13443"/>
                    <a:pt x="7027" y="9748"/>
                    <a:pt x="5105" y="7370"/>
                  </a:cubicBezTo>
                  <a:cubicBezTo>
                    <a:pt x="3182" y="4993"/>
                    <a:pt x="694" y="2626"/>
                    <a:pt x="129" y="1476"/>
                  </a:cubicBezTo>
                  <a:cubicBezTo>
                    <a:pt x="-436" y="327"/>
                    <a:pt x="958" y="-432"/>
                    <a:pt x="2165" y="271"/>
                  </a:cubicBezTo>
                  <a:close/>
                </a:path>
              </a:pathLst>
            </a:custGeom>
            <a:gradFill rotWithShape="0">
              <a:gsLst>
                <a:gs pos="0">
                  <a:srgbClr val="C16059"/>
                </a:gs>
                <a:gs pos="100000">
                  <a:srgbClr val="DC893E"/>
                </a:gs>
              </a:gsLst>
              <a:lin ang="0"/>
            </a:gradFill>
            <a:ln w="9525">
              <a:noFill/>
              <a:round/>
              <a:headEnd/>
              <a:tailEnd/>
            </a:ln>
          </p:spPr>
          <p:txBody>
            <a:bodyPr lIns="72248" tIns="72248" rIns="72248" bIns="72248" anchor="ctr"/>
            <a:lstStyle/>
            <a:p>
              <a:endParaRPr lang="en-US"/>
            </a:p>
          </p:txBody>
        </p:sp>
        <p:sp>
          <p:nvSpPr>
            <p:cNvPr id="54287" name="AutoShape 51"/>
            <p:cNvSpPr>
              <a:spLocks/>
            </p:cNvSpPr>
            <p:nvPr/>
          </p:nvSpPr>
          <p:spPr bwMode="auto">
            <a:xfrm>
              <a:off x="889" y="0"/>
              <a:ext cx="60" cy="374"/>
            </a:xfrm>
            <a:custGeom>
              <a:avLst/>
              <a:gdLst>
                <a:gd name="T0" fmla="*/ 0 w 19809"/>
                <a:gd name="T1" fmla="*/ 0 h 21482"/>
                <a:gd name="T2" fmla="*/ 0 w 19809"/>
                <a:gd name="T3" fmla="*/ 0 h 21482"/>
                <a:gd name="T4" fmla="*/ 0 w 19809"/>
                <a:gd name="T5" fmla="*/ 0 h 21482"/>
                <a:gd name="T6" fmla="*/ 0 w 19809"/>
                <a:gd name="T7" fmla="*/ 0 h 21482"/>
                <a:gd name="T8" fmla="*/ 0 60000 65536"/>
                <a:gd name="T9" fmla="*/ 0 60000 65536"/>
                <a:gd name="T10" fmla="*/ 0 60000 65536"/>
                <a:gd name="T11" fmla="*/ 0 60000 65536"/>
                <a:gd name="T12" fmla="*/ 0 w 19809"/>
                <a:gd name="T13" fmla="*/ 0 h 21482"/>
                <a:gd name="T14" fmla="*/ 19809 w 19809"/>
                <a:gd name="T15" fmla="*/ 21482 h 21482"/>
              </a:gdLst>
              <a:ahLst/>
              <a:cxnLst>
                <a:cxn ang="T8">
                  <a:pos x="T0" y="T1"/>
                </a:cxn>
                <a:cxn ang="T9">
                  <a:pos x="T2" y="T3"/>
                </a:cxn>
                <a:cxn ang="T10">
                  <a:pos x="T4" y="T5"/>
                </a:cxn>
                <a:cxn ang="T11">
                  <a:pos x="T6" y="T7"/>
                </a:cxn>
              </a:cxnLst>
              <a:rect l="T12" t="T13" r="T14" b="T15"/>
              <a:pathLst>
                <a:path w="19809" h="21482">
                  <a:moveTo>
                    <a:pt x="0" y="21415"/>
                  </a:moveTo>
                  <a:cubicBezTo>
                    <a:pt x="3213" y="21600"/>
                    <a:pt x="2439" y="21446"/>
                    <a:pt x="3927" y="20372"/>
                  </a:cubicBezTo>
                  <a:cubicBezTo>
                    <a:pt x="5414" y="19298"/>
                    <a:pt x="7259" y="17212"/>
                    <a:pt x="8925" y="14972"/>
                  </a:cubicBezTo>
                  <a:cubicBezTo>
                    <a:pt x="10591" y="12732"/>
                    <a:pt x="12198" y="9429"/>
                    <a:pt x="13923" y="6934"/>
                  </a:cubicBezTo>
                  <a:cubicBezTo>
                    <a:pt x="15649" y="4438"/>
                    <a:pt x="21600" y="1155"/>
                    <a:pt x="19279" y="0"/>
                  </a:cubicBezTo>
                  <a:lnTo>
                    <a:pt x="0" y="0"/>
                  </a:lnTo>
                  <a:cubicBezTo>
                    <a:pt x="0" y="0"/>
                    <a:pt x="0" y="21415"/>
                    <a:pt x="0" y="21415"/>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a:gradFill>
            <a:ln w="9525">
              <a:noFill/>
              <a:round/>
              <a:headEnd/>
              <a:tailEnd/>
            </a:ln>
          </p:spPr>
          <p:txBody>
            <a:bodyPr lIns="72248" tIns="72248" rIns="72248" bIns="72248" anchor="ctr"/>
            <a:lstStyle/>
            <a:p>
              <a:endParaRPr lang="en-US"/>
            </a:p>
          </p:txBody>
        </p:sp>
        <p:sp>
          <p:nvSpPr>
            <p:cNvPr id="54288" name="AutoShape 52"/>
            <p:cNvSpPr>
              <a:spLocks/>
            </p:cNvSpPr>
            <p:nvPr/>
          </p:nvSpPr>
          <p:spPr bwMode="auto">
            <a:xfrm>
              <a:off x="889" y="0"/>
              <a:ext cx="32" cy="375"/>
            </a:xfrm>
            <a:custGeom>
              <a:avLst/>
              <a:gdLst>
                <a:gd name="T0" fmla="*/ 0 w 19809"/>
                <a:gd name="T1" fmla="*/ 0 h 21482"/>
                <a:gd name="T2" fmla="*/ 0 w 19809"/>
                <a:gd name="T3" fmla="*/ 0 h 21482"/>
                <a:gd name="T4" fmla="*/ 0 w 19809"/>
                <a:gd name="T5" fmla="*/ 0 h 21482"/>
                <a:gd name="T6" fmla="*/ 0 w 19809"/>
                <a:gd name="T7" fmla="*/ 0 h 21482"/>
                <a:gd name="T8" fmla="*/ 0 60000 65536"/>
                <a:gd name="T9" fmla="*/ 0 60000 65536"/>
                <a:gd name="T10" fmla="*/ 0 60000 65536"/>
                <a:gd name="T11" fmla="*/ 0 60000 65536"/>
                <a:gd name="T12" fmla="*/ 0 w 19809"/>
                <a:gd name="T13" fmla="*/ 0 h 21482"/>
                <a:gd name="T14" fmla="*/ 19809 w 19809"/>
                <a:gd name="T15" fmla="*/ 21482 h 21482"/>
              </a:gdLst>
              <a:ahLst/>
              <a:cxnLst>
                <a:cxn ang="T8">
                  <a:pos x="T0" y="T1"/>
                </a:cxn>
                <a:cxn ang="T9">
                  <a:pos x="T2" y="T3"/>
                </a:cxn>
                <a:cxn ang="T10">
                  <a:pos x="T4" y="T5"/>
                </a:cxn>
                <a:cxn ang="T11">
                  <a:pos x="T6" y="T7"/>
                </a:cxn>
              </a:cxnLst>
              <a:rect l="T12" t="T13" r="T14" b="T15"/>
              <a:pathLst>
                <a:path w="19809" h="21482">
                  <a:moveTo>
                    <a:pt x="0" y="21415"/>
                  </a:moveTo>
                  <a:cubicBezTo>
                    <a:pt x="3213" y="21600"/>
                    <a:pt x="2439" y="21446"/>
                    <a:pt x="3927" y="20372"/>
                  </a:cubicBezTo>
                  <a:cubicBezTo>
                    <a:pt x="5414" y="19298"/>
                    <a:pt x="7259" y="17212"/>
                    <a:pt x="8925" y="14972"/>
                  </a:cubicBezTo>
                  <a:cubicBezTo>
                    <a:pt x="10591" y="12732"/>
                    <a:pt x="12198" y="9429"/>
                    <a:pt x="13923" y="6934"/>
                  </a:cubicBezTo>
                  <a:cubicBezTo>
                    <a:pt x="15649" y="4438"/>
                    <a:pt x="21600" y="1155"/>
                    <a:pt x="19279" y="0"/>
                  </a:cubicBezTo>
                  <a:lnTo>
                    <a:pt x="0" y="0"/>
                  </a:lnTo>
                  <a:cubicBezTo>
                    <a:pt x="0" y="0"/>
                    <a:pt x="0" y="21415"/>
                    <a:pt x="0" y="21415"/>
                  </a:cubicBezTo>
                  <a:close/>
                </a:path>
              </a:pathLst>
            </a:custGeom>
            <a:gradFill rotWithShape="0">
              <a:gsLst>
                <a:gs pos="0">
                  <a:srgbClr val="DC893E"/>
                </a:gs>
                <a:gs pos="50000">
                  <a:srgbClr val="F0B854"/>
                </a:gs>
                <a:gs pos="100000">
                  <a:srgbClr val="DC893E"/>
                </a:gs>
              </a:gsLst>
              <a:lin ang="0"/>
            </a:gradFill>
            <a:ln w="9525">
              <a:noFill/>
              <a:round/>
              <a:headEnd/>
              <a:tailEnd/>
            </a:ln>
          </p:spPr>
          <p:txBody>
            <a:bodyPr lIns="72248" tIns="72248" rIns="72248" bIns="72248" anchor="ctr"/>
            <a:lstStyle/>
            <a:p>
              <a:endParaRPr lang="en-US"/>
            </a:p>
          </p:txBody>
        </p:sp>
        <p:sp>
          <p:nvSpPr>
            <p:cNvPr id="54289" name="Rectangle 53"/>
            <p:cNvSpPr>
              <a:spLocks/>
            </p:cNvSpPr>
            <p:nvPr/>
          </p:nvSpPr>
          <p:spPr bwMode="auto">
            <a:xfrm>
              <a:off x="880" y="0"/>
              <a:ext cx="11" cy="769"/>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a:gradFill>
            <a:ln w="9525">
              <a:noFill/>
              <a:round/>
              <a:headEnd/>
              <a:tailEnd/>
            </a:ln>
          </p:spPr>
          <p:txBody>
            <a:bodyPr lIns="72248" tIns="72248" rIns="72248" bIns="72248" anchor="ctr"/>
            <a:lstStyle/>
            <a:p>
              <a:endParaRPr lang="en-US"/>
            </a:p>
          </p:txBody>
        </p:sp>
        <p:sp>
          <p:nvSpPr>
            <p:cNvPr id="54290" name="AutoShape 54"/>
            <p:cNvSpPr>
              <a:spLocks/>
            </p:cNvSpPr>
            <p:nvPr/>
          </p:nvSpPr>
          <p:spPr bwMode="auto">
            <a:xfrm>
              <a:off x="891" y="698"/>
              <a:ext cx="130" cy="70"/>
            </a:xfrm>
            <a:custGeom>
              <a:avLst/>
              <a:gdLst>
                <a:gd name="T0" fmla="*/ 0 w 21295"/>
                <a:gd name="T1" fmla="*/ 0 h 21501"/>
                <a:gd name="T2" fmla="*/ 0 w 21295"/>
                <a:gd name="T3" fmla="*/ 0 h 21501"/>
                <a:gd name="T4" fmla="*/ 0 w 21295"/>
                <a:gd name="T5" fmla="*/ 0 h 21501"/>
                <a:gd name="T6" fmla="*/ 0 w 21295"/>
                <a:gd name="T7" fmla="*/ 0 h 21501"/>
                <a:gd name="T8" fmla="*/ 0 60000 65536"/>
                <a:gd name="T9" fmla="*/ 0 60000 65536"/>
                <a:gd name="T10" fmla="*/ 0 60000 65536"/>
                <a:gd name="T11" fmla="*/ 0 60000 65536"/>
                <a:gd name="T12" fmla="*/ 0 w 21295"/>
                <a:gd name="T13" fmla="*/ 0 h 21501"/>
                <a:gd name="T14" fmla="*/ 21295 w 21295"/>
                <a:gd name="T15" fmla="*/ 21501 h 21501"/>
              </a:gdLst>
              <a:ahLst/>
              <a:cxnLst>
                <a:cxn ang="T8">
                  <a:pos x="T0" y="T1"/>
                </a:cxn>
                <a:cxn ang="T9">
                  <a:pos x="T2" y="T3"/>
                </a:cxn>
                <a:cxn ang="T10">
                  <a:pos x="T4" y="T5"/>
                </a:cxn>
                <a:cxn ang="T11">
                  <a:pos x="T6" y="T7"/>
                </a:cxn>
              </a:cxnLst>
              <a:rect l="T12" t="T13" r="T14" b="T15"/>
              <a:pathLst>
                <a:path w="21295" h="21501">
                  <a:moveTo>
                    <a:pt x="0" y="20355"/>
                  </a:moveTo>
                  <a:cubicBezTo>
                    <a:pt x="-31" y="20012"/>
                    <a:pt x="2122" y="19955"/>
                    <a:pt x="3371" y="19440"/>
                  </a:cubicBezTo>
                  <a:cubicBezTo>
                    <a:pt x="4619" y="18926"/>
                    <a:pt x="6211" y="18640"/>
                    <a:pt x="7491" y="17383"/>
                  </a:cubicBezTo>
                  <a:cubicBezTo>
                    <a:pt x="8771" y="16126"/>
                    <a:pt x="10019" y="13955"/>
                    <a:pt x="10987" y="11897"/>
                  </a:cubicBezTo>
                  <a:cubicBezTo>
                    <a:pt x="11955" y="9840"/>
                    <a:pt x="12641" y="6869"/>
                    <a:pt x="13359" y="5040"/>
                  </a:cubicBezTo>
                  <a:cubicBezTo>
                    <a:pt x="14077" y="3212"/>
                    <a:pt x="14577" y="1783"/>
                    <a:pt x="15357" y="926"/>
                  </a:cubicBezTo>
                  <a:cubicBezTo>
                    <a:pt x="16137" y="69"/>
                    <a:pt x="17261" y="-45"/>
                    <a:pt x="17979" y="12"/>
                  </a:cubicBezTo>
                  <a:cubicBezTo>
                    <a:pt x="18697" y="69"/>
                    <a:pt x="19103" y="526"/>
                    <a:pt x="19602" y="1155"/>
                  </a:cubicBezTo>
                  <a:cubicBezTo>
                    <a:pt x="20101" y="1783"/>
                    <a:pt x="20757" y="2583"/>
                    <a:pt x="20975" y="3669"/>
                  </a:cubicBezTo>
                  <a:cubicBezTo>
                    <a:pt x="21194" y="4755"/>
                    <a:pt x="21569" y="6240"/>
                    <a:pt x="20975" y="7783"/>
                  </a:cubicBezTo>
                  <a:cubicBezTo>
                    <a:pt x="20382" y="9326"/>
                    <a:pt x="18759" y="11269"/>
                    <a:pt x="17479" y="12812"/>
                  </a:cubicBezTo>
                  <a:cubicBezTo>
                    <a:pt x="16200" y="14355"/>
                    <a:pt x="14889" y="15669"/>
                    <a:pt x="13234" y="16926"/>
                  </a:cubicBezTo>
                  <a:cubicBezTo>
                    <a:pt x="11580" y="18183"/>
                    <a:pt x="9239" y="19612"/>
                    <a:pt x="7616" y="20355"/>
                  </a:cubicBezTo>
                  <a:cubicBezTo>
                    <a:pt x="5993" y="21097"/>
                    <a:pt x="4838" y="21440"/>
                    <a:pt x="3496" y="21497"/>
                  </a:cubicBezTo>
                  <a:cubicBezTo>
                    <a:pt x="2153" y="21555"/>
                    <a:pt x="31" y="20697"/>
                    <a:pt x="0" y="20355"/>
                  </a:cubicBezTo>
                  <a:close/>
                </a:path>
              </a:pathLst>
            </a:custGeom>
            <a:gradFill rotWithShape="0">
              <a:gsLst>
                <a:gs pos="0">
                  <a:srgbClr val="C16059"/>
                </a:gs>
                <a:gs pos="50000">
                  <a:srgbClr val="DC893E"/>
                </a:gs>
                <a:gs pos="100000">
                  <a:srgbClr val="C16059"/>
                </a:gs>
              </a:gsLst>
              <a:lin ang="0"/>
            </a:gradFill>
            <a:ln w="9525">
              <a:noFill/>
              <a:round/>
              <a:headEnd/>
              <a:tailEnd/>
            </a:ln>
          </p:spPr>
          <p:txBody>
            <a:bodyPr lIns="72248" tIns="72248" rIns="72248" bIns="72248" anchor="ctr"/>
            <a:lstStyle/>
            <a:p>
              <a:endParaRPr lang="en-US"/>
            </a:p>
          </p:txBody>
        </p:sp>
        <p:sp>
          <p:nvSpPr>
            <p:cNvPr id="54291" name="AutoShape 55"/>
            <p:cNvSpPr>
              <a:spLocks/>
            </p:cNvSpPr>
            <p:nvPr/>
          </p:nvSpPr>
          <p:spPr bwMode="auto">
            <a:xfrm rot="5400000">
              <a:off x="484" y="371"/>
              <a:ext cx="769" cy="2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close/>
                </a:path>
              </a:pathLst>
            </a:custGeom>
            <a:gradFill rotWithShape="0">
              <a:gsLst>
                <a:gs pos="0">
                  <a:srgbClr val="C16059"/>
                </a:gs>
                <a:gs pos="100000">
                  <a:srgbClr val="000000"/>
                </a:gs>
              </a:gsLst>
              <a:lin ang="0"/>
            </a:gradFill>
            <a:ln w="9525">
              <a:noFill/>
              <a:round/>
              <a:headEnd/>
              <a:tailEnd/>
            </a:ln>
          </p:spPr>
          <p:txBody>
            <a:bodyPr lIns="72248" tIns="72248" rIns="72248" bIns="72248" anchor="ctr"/>
            <a:lstStyle/>
            <a:p>
              <a:endParaRPr lang="en-US"/>
            </a:p>
          </p:txBody>
        </p:sp>
      </p:grpSp>
      <p:sp>
        <p:nvSpPr>
          <p:cNvPr id="54275" name="Rectangle 56"/>
          <p:cNvSpPr>
            <a:spLocks noChangeArrowheads="1"/>
          </p:cNvSpPr>
          <p:nvPr>
            <p:ph type="title"/>
          </p:nvPr>
        </p:nvSpPr>
        <p:spPr>
          <a:xfrm>
            <a:off x="218780" y="226591"/>
            <a:ext cx="7476381" cy="763488"/>
          </a:xfrm>
        </p:spPr>
        <p:txBody>
          <a:bodyPr lIns="88873" tIns="50786" rIns="88873" bIns="50786"/>
          <a:lstStyle/>
          <a:p>
            <a:pPr algn="l" defTabSz="912935" eaLnBrk="1"/>
            <a:r>
              <a:rPr lang="en-US" sz="3600" dirty="0" smtClean="0">
                <a:solidFill>
                  <a:srgbClr val="F7D47D"/>
                </a:solidFill>
                <a:latin typeface="Arial" pitchFamily="34" charset="0"/>
                <a:cs typeface="Arial" pitchFamily="34" charset="0"/>
                <a:sym typeface="Arial" pitchFamily="34" charset="0"/>
              </a:rPr>
              <a:t>Gospel in the 7 Feasts of God</a:t>
            </a:r>
            <a:endParaRPr lang="en-US" dirty="0" smtClean="0"/>
          </a:p>
        </p:txBody>
      </p:sp>
      <p:sp>
        <p:nvSpPr>
          <p:cNvPr id="54276" name="Rectangle 57"/>
          <p:cNvSpPr>
            <a:spLocks noChangeArrowheads="1"/>
          </p:cNvSpPr>
          <p:nvPr>
            <p:ph type="body" idx="1"/>
          </p:nvPr>
        </p:nvSpPr>
        <p:spPr>
          <a:xfrm>
            <a:off x="0" y="1294805"/>
            <a:ext cx="7649394" cy="5257354"/>
          </a:xfrm>
        </p:spPr>
        <p:txBody>
          <a:bodyPr lIns="88873" tIns="50786" rIns="88873" bIns="50786" anchor="t"/>
          <a:lstStyle/>
          <a:p>
            <a:pPr marL="297988" indent="-297988" defTabSz="912935" eaLnBrk="1">
              <a:spcBef>
                <a:spcPts val="492"/>
              </a:spcBef>
              <a:buBlip>
                <a:blip r:embed="rId7"/>
              </a:buBlip>
            </a:pPr>
            <a:r>
              <a:rPr lang="en-US" dirty="0" smtClean="0">
                <a:solidFill>
                  <a:srgbClr val="2F1311"/>
                </a:solidFill>
                <a:latin typeface="Arial" pitchFamily="34" charset="0"/>
                <a:cs typeface="Arial" pitchFamily="34" charset="0"/>
                <a:sym typeface="Arial" pitchFamily="34" charset="0"/>
              </a:rPr>
              <a:t>Starts with </a:t>
            </a:r>
            <a:r>
              <a:rPr lang="en-US" dirty="0" err="1" smtClean="0">
                <a:solidFill>
                  <a:srgbClr val="2F1311"/>
                </a:solidFill>
                <a:latin typeface="Arial" pitchFamily="34" charset="0"/>
                <a:cs typeface="Arial" pitchFamily="34" charset="0"/>
                <a:sym typeface="Arial" pitchFamily="34" charset="0"/>
              </a:rPr>
              <a:t>Yaweh’s</a:t>
            </a:r>
            <a:r>
              <a:rPr lang="en-US" dirty="0" smtClean="0">
                <a:solidFill>
                  <a:srgbClr val="2F1311"/>
                </a:solidFill>
                <a:latin typeface="Arial" pitchFamily="34" charset="0"/>
                <a:cs typeface="Arial" pitchFamily="34" charset="0"/>
                <a:sym typeface="Arial" pitchFamily="34" charset="0"/>
              </a:rPr>
              <a:t> liberation from Egypt/sin (</a:t>
            </a:r>
            <a:r>
              <a:rPr lang="en-US" b="1" dirty="0" smtClean="0">
                <a:solidFill>
                  <a:srgbClr val="2F1311"/>
                </a:solidFill>
                <a:latin typeface="Arial" pitchFamily="34" charset="0"/>
                <a:cs typeface="Arial" pitchFamily="34" charset="0"/>
                <a:sym typeface="Arial" pitchFamily="34" charset="0"/>
              </a:rPr>
              <a:t>Passover</a:t>
            </a:r>
            <a:r>
              <a:rPr lang="en-US" dirty="0" smtClean="0">
                <a:solidFill>
                  <a:srgbClr val="2F1311"/>
                </a:solidFill>
                <a:latin typeface="Arial" pitchFamily="34" charset="0"/>
                <a:cs typeface="Arial" pitchFamily="34" charset="0"/>
                <a:sym typeface="Arial" pitchFamily="34" charset="0"/>
              </a:rPr>
              <a:t>) since sin leads to death. Let us ‘keep the Feast (</a:t>
            </a:r>
            <a:r>
              <a:rPr lang="en-US" b="1" dirty="0" smtClean="0">
                <a:solidFill>
                  <a:srgbClr val="2F1311"/>
                </a:solidFill>
                <a:latin typeface="Arial" pitchFamily="34" charset="0"/>
                <a:cs typeface="Arial" pitchFamily="34" charset="0"/>
                <a:sym typeface="Arial" pitchFamily="34" charset="0"/>
              </a:rPr>
              <a:t>Unleavened Bread</a:t>
            </a:r>
            <a:r>
              <a:rPr lang="en-US" dirty="0" smtClean="0">
                <a:solidFill>
                  <a:srgbClr val="2F1311"/>
                </a:solidFill>
                <a:latin typeface="Arial" pitchFamily="34" charset="0"/>
                <a:cs typeface="Arial" pitchFamily="34" charset="0"/>
                <a:sym typeface="Arial" pitchFamily="34" charset="0"/>
              </a:rPr>
              <a:t>) w/o wickedness’ because Christ our Passover is sacrificed for us and rose again (</a:t>
            </a:r>
            <a:r>
              <a:rPr lang="en-US" b="1" dirty="0" smtClean="0">
                <a:solidFill>
                  <a:srgbClr val="2F1311"/>
                </a:solidFill>
                <a:latin typeface="Arial" pitchFamily="34" charset="0"/>
                <a:cs typeface="Arial" pitchFamily="34" charset="0"/>
                <a:sym typeface="Arial" pitchFamily="34" charset="0"/>
              </a:rPr>
              <a:t>Wave Sheaf</a:t>
            </a:r>
            <a:r>
              <a:rPr lang="en-US" dirty="0" smtClean="0">
                <a:solidFill>
                  <a:srgbClr val="2F1311"/>
                </a:solidFill>
                <a:latin typeface="Arial" pitchFamily="34" charset="0"/>
                <a:cs typeface="Arial" pitchFamily="34" charset="0"/>
                <a:sym typeface="Arial" pitchFamily="34" charset="0"/>
              </a:rPr>
              <a:t>).  We then receive the power of the Holy Spirit (</a:t>
            </a:r>
            <a:r>
              <a:rPr lang="en-US" b="1" dirty="0" smtClean="0">
                <a:solidFill>
                  <a:srgbClr val="2F1311"/>
                </a:solidFill>
                <a:latin typeface="Arial" pitchFamily="34" charset="0"/>
                <a:cs typeface="Arial" pitchFamily="34" charset="0"/>
                <a:sym typeface="Arial" pitchFamily="34" charset="0"/>
              </a:rPr>
              <a:t>Pentecost</a:t>
            </a:r>
            <a:r>
              <a:rPr lang="en-US" dirty="0" smtClean="0">
                <a:solidFill>
                  <a:srgbClr val="2F1311"/>
                </a:solidFill>
                <a:latin typeface="Arial" pitchFamily="34" charset="0"/>
                <a:cs typeface="Arial" pitchFamily="34" charset="0"/>
                <a:sym typeface="Arial" pitchFamily="34" charset="0"/>
              </a:rPr>
              <a:t>) to be cleansed as we prepare our hearts (</a:t>
            </a:r>
            <a:r>
              <a:rPr lang="en-US" b="1" dirty="0" smtClean="0">
                <a:solidFill>
                  <a:srgbClr val="2F1311"/>
                </a:solidFill>
                <a:latin typeface="Arial" pitchFamily="34" charset="0"/>
                <a:cs typeface="Arial" pitchFamily="34" charset="0"/>
                <a:sym typeface="Arial" pitchFamily="34" charset="0"/>
              </a:rPr>
              <a:t>Trumpets</a:t>
            </a:r>
            <a:r>
              <a:rPr lang="en-US" dirty="0" smtClean="0">
                <a:solidFill>
                  <a:srgbClr val="2F1311"/>
                </a:solidFill>
                <a:latin typeface="Arial" pitchFamily="34" charset="0"/>
                <a:cs typeface="Arial" pitchFamily="34" charset="0"/>
                <a:sym typeface="Arial" pitchFamily="34" charset="0"/>
              </a:rPr>
              <a:t>) to be sealed and judged (</a:t>
            </a:r>
            <a:r>
              <a:rPr lang="en-US" b="1" dirty="0" smtClean="0">
                <a:solidFill>
                  <a:srgbClr val="2F1311"/>
                </a:solidFill>
                <a:latin typeface="Arial" pitchFamily="34" charset="0"/>
                <a:cs typeface="Arial" pitchFamily="34" charset="0"/>
                <a:sym typeface="Arial" pitchFamily="34" charset="0"/>
              </a:rPr>
              <a:t>Day of Atonement</a:t>
            </a:r>
            <a:r>
              <a:rPr lang="en-US" dirty="0" smtClean="0">
                <a:solidFill>
                  <a:srgbClr val="2F1311"/>
                </a:solidFill>
                <a:latin typeface="Arial" pitchFamily="34" charset="0"/>
                <a:cs typeface="Arial" pitchFamily="34" charset="0"/>
                <a:sym typeface="Arial" pitchFamily="34" charset="0"/>
              </a:rPr>
              <a:t>) without condemnation for when God returns and takes us to the Promised Land (</a:t>
            </a:r>
            <a:r>
              <a:rPr lang="en-US" b="1" dirty="0" smtClean="0">
                <a:solidFill>
                  <a:srgbClr val="2F1311"/>
                </a:solidFill>
                <a:latin typeface="Arial" pitchFamily="34" charset="0"/>
                <a:cs typeface="Arial" pitchFamily="34" charset="0"/>
                <a:sym typeface="Arial" pitchFamily="34" charset="0"/>
              </a:rPr>
              <a:t>Booths/ Tabernacles</a:t>
            </a:r>
            <a:r>
              <a:rPr lang="en-US" dirty="0" smtClean="0">
                <a:solidFill>
                  <a:srgbClr val="2F1311"/>
                </a:solidFill>
                <a:latin typeface="Arial" pitchFamily="34" charset="0"/>
                <a:cs typeface="Arial" pitchFamily="34" charset="0"/>
                <a:sym typeface="Arial" pitchFamily="34" charset="0"/>
              </a:rPr>
              <a:t>) to tabernacle with Him!</a:t>
            </a:r>
            <a:endParaRPr lang="en-US" dirty="0" smtClean="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BB5F03"/>
            </a:gs>
            <a:gs pos="100000">
              <a:srgbClr val="993300"/>
            </a:gs>
          </a:gsLst>
          <a:lin ang="5400000"/>
        </a:gradFill>
        <a:effectLst/>
      </p:bgPr>
    </p:bg>
    <p:spTree>
      <p:nvGrpSpPr>
        <p:cNvPr id="1" name=""/>
        <p:cNvGrpSpPr/>
        <p:nvPr/>
      </p:nvGrpSpPr>
      <p:grpSpPr>
        <a:xfrm>
          <a:off x="0" y="0"/>
          <a:ext cx="0" cy="0"/>
          <a:chOff x="0" y="0"/>
          <a:chExt cx="0" cy="0"/>
        </a:xfrm>
      </p:grpSpPr>
      <p:grpSp>
        <p:nvGrpSpPr>
          <p:cNvPr id="2" name="Group 1"/>
          <p:cNvGrpSpPr>
            <a:grpSpLocks/>
          </p:cNvGrpSpPr>
          <p:nvPr/>
        </p:nvGrpSpPr>
        <p:grpSpPr bwMode="auto">
          <a:xfrm>
            <a:off x="0" y="0"/>
            <a:ext cx="9142884" cy="6933902"/>
            <a:chOff x="0" y="0"/>
            <a:chExt cx="1024" cy="777"/>
          </a:xfrm>
        </p:grpSpPr>
        <p:sp>
          <p:nvSpPr>
            <p:cNvPr id="64517" name="AutoShape 2"/>
            <p:cNvSpPr>
              <a:spLocks/>
            </p:cNvSpPr>
            <p:nvPr/>
          </p:nvSpPr>
          <p:spPr bwMode="auto">
            <a:xfrm>
              <a:off x="0" y="392"/>
              <a:ext cx="448" cy="35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5359" y="19494"/>
                  </a:moveTo>
                  <a:lnTo>
                    <a:pt x="6389" y="18299"/>
                  </a:lnTo>
                  <a:lnTo>
                    <a:pt x="7162" y="17839"/>
                  </a:lnTo>
                  <a:lnTo>
                    <a:pt x="7317" y="15350"/>
                  </a:lnTo>
                  <a:lnTo>
                    <a:pt x="7162" y="13431"/>
                  </a:lnTo>
                  <a:lnTo>
                    <a:pt x="7523" y="12839"/>
                  </a:lnTo>
                  <a:lnTo>
                    <a:pt x="7738" y="13902"/>
                  </a:lnTo>
                  <a:lnTo>
                    <a:pt x="8408" y="15021"/>
                  </a:lnTo>
                  <a:lnTo>
                    <a:pt x="9584" y="16655"/>
                  </a:lnTo>
                  <a:lnTo>
                    <a:pt x="10572" y="17773"/>
                  </a:lnTo>
                  <a:lnTo>
                    <a:pt x="11620" y="17894"/>
                  </a:lnTo>
                  <a:lnTo>
                    <a:pt x="12633" y="18562"/>
                  </a:lnTo>
                  <a:lnTo>
                    <a:pt x="14291" y="18190"/>
                  </a:lnTo>
                  <a:lnTo>
                    <a:pt x="15622" y="18398"/>
                  </a:lnTo>
                  <a:lnTo>
                    <a:pt x="16962" y="17894"/>
                  </a:lnTo>
                  <a:lnTo>
                    <a:pt x="16257" y="16589"/>
                  </a:lnTo>
                  <a:lnTo>
                    <a:pt x="16489" y="15185"/>
                  </a:lnTo>
                  <a:lnTo>
                    <a:pt x="16094" y="14089"/>
                  </a:lnTo>
                  <a:lnTo>
                    <a:pt x="16017" y="12378"/>
                  </a:lnTo>
                  <a:lnTo>
                    <a:pt x="15313" y="10602"/>
                  </a:lnTo>
                  <a:lnTo>
                    <a:pt x="13114" y="9769"/>
                  </a:lnTo>
                  <a:lnTo>
                    <a:pt x="11070" y="9571"/>
                  </a:lnTo>
                  <a:lnTo>
                    <a:pt x="11963" y="8563"/>
                  </a:lnTo>
                  <a:lnTo>
                    <a:pt x="13303" y="8168"/>
                  </a:lnTo>
                  <a:lnTo>
                    <a:pt x="13913" y="8091"/>
                  </a:lnTo>
                  <a:lnTo>
                    <a:pt x="15055" y="8025"/>
                  </a:lnTo>
                  <a:lnTo>
                    <a:pt x="16601" y="7894"/>
                  </a:lnTo>
                  <a:lnTo>
                    <a:pt x="18095" y="6776"/>
                  </a:lnTo>
                  <a:lnTo>
                    <a:pt x="19126" y="5657"/>
                  </a:lnTo>
                  <a:lnTo>
                    <a:pt x="20414" y="4802"/>
                  </a:lnTo>
                  <a:lnTo>
                    <a:pt x="21600" y="3695"/>
                  </a:lnTo>
                  <a:lnTo>
                    <a:pt x="20784" y="3760"/>
                  </a:lnTo>
                  <a:lnTo>
                    <a:pt x="18817" y="3760"/>
                  </a:lnTo>
                  <a:lnTo>
                    <a:pt x="17838" y="3629"/>
                  </a:lnTo>
                  <a:lnTo>
                    <a:pt x="17632" y="3300"/>
                  </a:lnTo>
                  <a:lnTo>
                    <a:pt x="16756" y="3300"/>
                  </a:lnTo>
                  <a:lnTo>
                    <a:pt x="15416" y="2839"/>
                  </a:lnTo>
                  <a:lnTo>
                    <a:pt x="14128" y="3168"/>
                  </a:lnTo>
                  <a:lnTo>
                    <a:pt x="12427" y="4078"/>
                  </a:lnTo>
                  <a:lnTo>
                    <a:pt x="11139" y="4473"/>
                  </a:lnTo>
                  <a:lnTo>
                    <a:pt x="9902" y="4539"/>
                  </a:lnTo>
                  <a:lnTo>
                    <a:pt x="11233" y="3695"/>
                  </a:lnTo>
                  <a:lnTo>
                    <a:pt x="12582" y="2170"/>
                  </a:lnTo>
                  <a:lnTo>
                    <a:pt x="12479" y="1842"/>
                  </a:lnTo>
                  <a:lnTo>
                    <a:pt x="12582" y="1118"/>
                  </a:lnTo>
                  <a:lnTo>
                    <a:pt x="12685" y="394"/>
                  </a:lnTo>
                  <a:lnTo>
                    <a:pt x="12479" y="0"/>
                  </a:lnTo>
                  <a:lnTo>
                    <a:pt x="12169" y="263"/>
                  </a:lnTo>
                  <a:lnTo>
                    <a:pt x="11645" y="460"/>
                  </a:lnTo>
                  <a:lnTo>
                    <a:pt x="10211" y="1118"/>
                  </a:lnTo>
                  <a:lnTo>
                    <a:pt x="9430" y="1578"/>
                  </a:lnTo>
                  <a:lnTo>
                    <a:pt x="8811" y="1578"/>
                  </a:lnTo>
                  <a:lnTo>
                    <a:pt x="8511" y="1842"/>
                  </a:lnTo>
                  <a:lnTo>
                    <a:pt x="7635" y="3629"/>
                  </a:lnTo>
                  <a:lnTo>
                    <a:pt x="7317" y="4473"/>
                  </a:lnTo>
                  <a:lnTo>
                    <a:pt x="6235" y="5262"/>
                  </a:lnTo>
                  <a:lnTo>
                    <a:pt x="5573" y="5920"/>
                  </a:lnTo>
                  <a:lnTo>
                    <a:pt x="5522" y="5920"/>
                  </a:lnTo>
                  <a:lnTo>
                    <a:pt x="5470" y="5855"/>
                  </a:lnTo>
                  <a:lnTo>
                    <a:pt x="5153" y="5657"/>
                  </a:lnTo>
                  <a:lnTo>
                    <a:pt x="4843" y="5394"/>
                  </a:lnTo>
                  <a:lnTo>
                    <a:pt x="4740" y="5328"/>
                  </a:lnTo>
                  <a:lnTo>
                    <a:pt x="4637" y="5197"/>
                  </a:lnTo>
                  <a:lnTo>
                    <a:pt x="4534" y="5065"/>
                  </a:lnTo>
                  <a:lnTo>
                    <a:pt x="4328" y="4868"/>
                  </a:lnTo>
                  <a:lnTo>
                    <a:pt x="4070" y="4670"/>
                  </a:lnTo>
                  <a:lnTo>
                    <a:pt x="3813" y="4473"/>
                  </a:lnTo>
                  <a:lnTo>
                    <a:pt x="3564" y="4276"/>
                  </a:lnTo>
                  <a:lnTo>
                    <a:pt x="3306" y="4078"/>
                  </a:lnTo>
                  <a:lnTo>
                    <a:pt x="3143" y="4012"/>
                  </a:lnTo>
                  <a:lnTo>
                    <a:pt x="3091" y="3947"/>
                  </a:lnTo>
                  <a:lnTo>
                    <a:pt x="1648" y="2565"/>
                  </a:lnTo>
                  <a:lnTo>
                    <a:pt x="1803" y="3366"/>
                  </a:lnTo>
                  <a:lnTo>
                    <a:pt x="4895" y="6183"/>
                  </a:lnTo>
                  <a:lnTo>
                    <a:pt x="4792" y="6776"/>
                  </a:lnTo>
                  <a:lnTo>
                    <a:pt x="3813" y="8025"/>
                  </a:lnTo>
                  <a:lnTo>
                    <a:pt x="2782" y="8629"/>
                  </a:lnTo>
                  <a:lnTo>
                    <a:pt x="2731" y="8629"/>
                  </a:lnTo>
                  <a:lnTo>
                    <a:pt x="2215" y="8892"/>
                  </a:lnTo>
                  <a:lnTo>
                    <a:pt x="1090" y="9352"/>
                  </a:lnTo>
                  <a:lnTo>
                    <a:pt x="0" y="9878"/>
                  </a:lnTo>
                  <a:lnTo>
                    <a:pt x="0" y="12773"/>
                  </a:lnTo>
                  <a:lnTo>
                    <a:pt x="669" y="12576"/>
                  </a:lnTo>
                  <a:lnTo>
                    <a:pt x="3194" y="11128"/>
                  </a:lnTo>
                  <a:lnTo>
                    <a:pt x="2885" y="12247"/>
                  </a:lnTo>
                  <a:lnTo>
                    <a:pt x="1906" y="13837"/>
                  </a:lnTo>
                  <a:lnTo>
                    <a:pt x="1245" y="15931"/>
                  </a:lnTo>
                  <a:lnTo>
                    <a:pt x="1193" y="15997"/>
                  </a:lnTo>
                  <a:lnTo>
                    <a:pt x="1142" y="16062"/>
                  </a:lnTo>
                  <a:lnTo>
                    <a:pt x="876" y="16391"/>
                  </a:lnTo>
                  <a:lnTo>
                    <a:pt x="772" y="16523"/>
                  </a:lnTo>
                  <a:lnTo>
                    <a:pt x="721" y="16655"/>
                  </a:lnTo>
                  <a:lnTo>
                    <a:pt x="721" y="16786"/>
                  </a:lnTo>
                  <a:lnTo>
                    <a:pt x="824" y="16852"/>
                  </a:lnTo>
                  <a:lnTo>
                    <a:pt x="979" y="16983"/>
                  </a:lnTo>
                  <a:lnTo>
                    <a:pt x="1090" y="17181"/>
                  </a:lnTo>
                  <a:lnTo>
                    <a:pt x="1193" y="17510"/>
                  </a:lnTo>
                  <a:lnTo>
                    <a:pt x="1245" y="17904"/>
                  </a:lnTo>
                  <a:lnTo>
                    <a:pt x="1288" y="18233"/>
                  </a:lnTo>
                  <a:lnTo>
                    <a:pt x="1339" y="18562"/>
                  </a:lnTo>
                  <a:lnTo>
                    <a:pt x="1391" y="18825"/>
                  </a:lnTo>
                  <a:lnTo>
                    <a:pt x="1391" y="18891"/>
                  </a:lnTo>
                  <a:lnTo>
                    <a:pt x="1855" y="19692"/>
                  </a:lnTo>
                  <a:lnTo>
                    <a:pt x="1855" y="19757"/>
                  </a:lnTo>
                  <a:lnTo>
                    <a:pt x="1906" y="19889"/>
                  </a:lnTo>
                  <a:lnTo>
                    <a:pt x="1958" y="20284"/>
                  </a:lnTo>
                  <a:lnTo>
                    <a:pt x="2009" y="20678"/>
                  </a:lnTo>
                  <a:lnTo>
                    <a:pt x="2061" y="20876"/>
                  </a:lnTo>
                  <a:lnTo>
                    <a:pt x="2061" y="21007"/>
                  </a:lnTo>
                  <a:lnTo>
                    <a:pt x="2112" y="21073"/>
                  </a:lnTo>
                  <a:lnTo>
                    <a:pt x="2164" y="21205"/>
                  </a:lnTo>
                  <a:lnTo>
                    <a:pt x="2215" y="21600"/>
                  </a:lnTo>
                  <a:lnTo>
                    <a:pt x="3761" y="21600"/>
                  </a:lnTo>
                  <a:lnTo>
                    <a:pt x="3967" y="21073"/>
                  </a:lnTo>
                  <a:lnTo>
                    <a:pt x="5359" y="19494"/>
                  </a:lnTo>
                  <a:close/>
                </a:path>
              </a:pathLst>
            </a:custGeom>
            <a:gradFill rotWithShape="0">
              <a:gsLst>
                <a:gs pos="0">
                  <a:srgbClr val="BB5F03"/>
                </a:gs>
                <a:gs pos="50000">
                  <a:srgbClr val="993300"/>
                </a:gs>
                <a:gs pos="100000">
                  <a:srgbClr val="BB5F03"/>
                </a:gs>
              </a:gsLst>
              <a:lin ang="2700000"/>
            </a:gradFill>
            <a:ln w="9525">
              <a:noFill/>
              <a:round/>
              <a:headEnd/>
              <a:tailEnd/>
            </a:ln>
          </p:spPr>
          <p:txBody>
            <a:bodyPr lIns="72248" tIns="72248" rIns="72248" bIns="72248" anchor="ctr"/>
            <a:lstStyle/>
            <a:p>
              <a:endParaRPr lang="en-US"/>
            </a:p>
          </p:txBody>
        </p:sp>
        <p:sp>
          <p:nvSpPr>
            <p:cNvPr id="64518" name="AutoShape 3"/>
            <p:cNvSpPr>
              <a:spLocks/>
            </p:cNvSpPr>
            <p:nvPr/>
          </p:nvSpPr>
          <p:spPr bwMode="auto">
            <a:xfrm>
              <a:off x="0" y="443"/>
              <a:ext cx="376"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5901" y="13283"/>
                  </a:moveTo>
                  <a:lnTo>
                    <a:pt x="5534" y="8698"/>
                  </a:lnTo>
                  <a:lnTo>
                    <a:pt x="6816" y="5030"/>
                  </a:lnTo>
                  <a:lnTo>
                    <a:pt x="9431" y="7475"/>
                  </a:lnTo>
                  <a:lnTo>
                    <a:pt x="12351" y="11067"/>
                  </a:lnTo>
                  <a:lnTo>
                    <a:pt x="15088" y="14124"/>
                  </a:lnTo>
                  <a:lnTo>
                    <a:pt x="18313" y="17320"/>
                  </a:lnTo>
                  <a:lnTo>
                    <a:pt x="19158" y="18008"/>
                  </a:lnTo>
                  <a:lnTo>
                    <a:pt x="18679" y="17244"/>
                  </a:lnTo>
                  <a:lnTo>
                    <a:pt x="14355" y="12748"/>
                  </a:lnTo>
                  <a:lnTo>
                    <a:pt x="11069" y="8698"/>
                  </a:lnTo>
                  <a:lnTo>
                    <a:pt x="7356" y="4190"/>
                  </a:lnTo>
                  <a:lnTo>
                    <a:pt x="10164" y="3960"/>
                  </a:lnTo>
                  <a:lnTo>
                    <a:pt x="13084" y="4037"/>
                  </a:lnTo>
                  <a:lnTo>
                    <a:pt x="16421" y="3425"/>
                  </a:lnTo>
                  <a:lnTo>
                    <a:pt x="21600" y="2508"/>
                  </a:lnTo>
                  <a:lnTo>
                    <a:pt x="21111" y="2203"/>
                  </a:lnTo>
                  <a:lnTo>
                    <a:pt x="15698" y="3273"/>
                  </a:lnTo>
                  <a:lnTo>
                    <a:pt x="12290" y="3502"/>
                  </a:lnTo>
                  <a:lnTo>
                    <a:pt x="7722" y="3273"/>
                  </a:lnTo>
                  <a:lnTo>
                    <a:pt x="8332" y="2891"/>
                  </a:lnTo>
                  <a:lnTo>
                    <a:pt x="11619" y="0"/>
                  </a:lnTo>
                  <a:lnTo>
                    <a:pt x="11069" y="382"/>
                  </a:lnTo>
                  <a:lnTo>
                    <a:pt x="10276" y="1069"/>
                  </a:lnTo>
                  <a:lnTo>
                    <a:pt x="8699" y="2432"/>
                  </a:lnTo>
                  <a:lnTo>
                    <a:pt x="6816" y="3578"/>
                  </a:lnTo>
                  <a:lnTo>
                    <a:pt x="6450" y="4572"/>
                  </a:lnTo>
                  <a:lnTo>
                    <a:pt x="3103" y="7475"/>
                  </a:lnTo>
                  <a:lnTo>
                    <a:pt x="0" y="9233"/>
                  </a:lnTo>
                  <a:lnTo>
                    <a:pt x="0" y="9309"/>
                  </a:lnTo>
                  <a:lnTo>
                    <a:pt x="0" y="9768"/>
                  </a:lnTo>
                  <a:lnTo>
                    <a:pt x="3042" y="8087"/>
                  </a:lnTo>
                  <a:lnTo>
                    <a:pt x="6023" y="5489"/>
                  </a:lnTo>
                  <a:lnTo>
                    <a:pt x="5168" y="8545"/>
                  </a:lnTo>
                  <a:lnTo>
                    <a:pt x="5351" y="12672"/>
                  </a:lnTo>
                  <a:lnTo>
                    <a:pt x="4680" y="14875"/>
                  </a:lnTo>
                  <a:lnTo>
                    <a:pt x="3347" y="18849"/>
                  </a:lnTo>
                  <a:lnTo>
                    <a:pt x="3286" y="21600"/>
                  </a:lnTo>
                  <a:lnTo>
                    <a:pt x="3347" y="21600"/>
                  </a:lnTo>
                  <a:lnTo>
                    <a:pt x="3530" y="19766"/>
                  </a:lnTo>
                  <a:lnTo>
                    <a:pt x="5901" y="13283"/>
                  </a:lnTo>
                  <a:close/>
                </a:path>
              </a:pathLst>
            </a:custGeom>
            <a:gradFill rotWithShape="0">
              <a:gsLst>
                <a:gs pos="0">
                  <a:srgbClr val="B76A03"/>
                </a:gs>
                <a:gs pos="100000">
                  <a:srgbClr val="993300"/>
                </a:gs>
              </a:gsLst>
              <a:lin ang="5400000"/>
            </a:gradFill>
            <a:ln w="9525">
              <a:noFill/>
              <a:round/>
              <a:headEnd/>
              <a:tailEnd/>
            </a:ln>
          </p:spPr>
          <p:txBody>
            <a:bodyPr lIns="72248" tIns="72248" rIns="72248" bIns="72248" anchor="ctr"/>
            <a:lstStyle/>
            <a:p>
              <a:endParaRPr lang="en-US"/>
            </a:p>
          </p:txBody>
        </p:sp>
        <p:sp>
          <p:nvSpPr>
            <p:cNvPr id="64519" name="AutoShape 4"/>
            <p:cNvSpPr>
              <a:spLocks/>
            </p:cNvSpPr>
            <p:nvPr/>
          </p:nvSpPr>
          <p:spPr bwMode="auto">
            <a:xfrm>
              <a:off x="371" y="574"/>
              <a:ext cx="654" cy="16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504" y="6871"/>
                  </a:moveTo>
                  <a:lnTo>
                    <a:pt x="19656" y="6596"/>
                  </a:lnTo>
                  <a:lnTo>
                    <a:pt x="19550" y="6047"/>
                  </a:lnTo>
                  <a:lnTo>
                    <a:pt x="18808" y="5909"/>
                  </a:lnTo>
                  <a:lnTo>
                    <a:pt x="17778" y="4947"/>
                  </a:lnTo>
                  <a:lnTo>
                    <a:pt x="16582" y="5359"/>
                  </a:lnTo>
                  <a:lnTo>
                    <a:pt x="14916" y="6596"/>
                  </a:lnTo>
                  <a:lnTo>
                    <a:pt x="13720" y="7009"/>
                  </a:lnTo>
                  <a:lnTo>
                    <a:pt x="12654" y="7146"/>
                  </a:lnTo>
                  <a:lnTo>
                    <a:pt x="13968" y="5909"/>
                  </a:lnTo>
                  <a:lnTo>
                    <a:pt x="15452" y="3573"/>
                  </a:lnTo>
                  <a:lnTo>
                    <a:pt x="15452" y="3023"/>
                  </a:lnTo>
                  <a:lnTo>
                    <a:pt x="15699" y="1786"/>
                  </a:lnTo>
                  <a:lnTo>
                    <a:pt x="15940" y="549"/>
                  </a:lnTo>
                  <a:lnTo>
                    <a:pt x="15870" y="0"/>
                  </a:lnTo>
                  <a:lnTo>
                    <a:pt x="15558" y="274"/>
                  </a:lnTo>
                  <a:lnTo>
                    <a:pt x="15057" y="687"/>
                  </a:lnTo>
                  <a:lnTo>
                    <a:pt x="14810" y="1236"/>
                  </a:lnTo>
                  <a:lnTo>
                    <a:pt x="14280" y="1924"/>
                  </a:lnTo>
                  <a:lnTo>
                    <a:pt x="13685" y="1511"/>
                  </a:lnTo>
                  <a:lnTo>
                    <a:pt x="12902" y="2061"/>
                  </a:lnTo>
                  <a:lnTo>
                    <a:pt x="12372" y="2061"/>
                  </a:lnTo>
                  <a:lnTo>
                    <a:pt x="12054" y="2473"/>
                  </a:lnTo>
                  <a:lnTo>
                    <a:pt x="10923" y="5222"/>
                  </a:lnTo>
                  <a:lnTo>
                    <a:pt x="10429" y="6596"/>
                  </a:lnTo>
                  <a:lnTo>
                    <a:pt x="9369" y="7719"/>
                  </a:lnTo>
                  <a:lnTo>
                    <a:pt x="8627" y="8681"/>
                  </a:lnTo>
                  <a:lnTo>
                    <a:pt x="8591" y="8681"/>
                  </a:lnTo>
                  <a:lnTo>
                    <a:pt x="8556" y="8543"/>
                  </a:lnTo>
                  <a:lnTo>
                    <a:pt x="8344" y="8268"/>
                  </a:lnTo>
                  <a:lnTo>
                    <a:pt x="8132" y="7856"/>
                  </a:lnTo>
                  <a:lnTo>
                    <a:pt x="8026" y="7581"/>
                  </a:lnTo>
                  <a:lnTo>
                    <a:pt x="7991" y="7421"/>
                  </a:lnTo>
                  <a:lnTo>
                    <a:pt x="7914" y="7146"/>
                  </a:lnTo>
                  <a:lnTo>
                    <a:pt x="7773" y="6871"/>
                  </a:lnTo>
                  <a:lnTo>
                    <a:pt x="7596" y="6596"/>
                  </a:lnTo>
                  <a:lnTo>
                    <a:pt x="7419" y="6184"/>
                  </a:lnTo>
                  <a:lnTo>
                    <a:pt x="7243" y="5772"/>
                  </a:lnTo>
                  <a:lnTo>
                    <a:pt x="6989" y="5199"/>
                  </a:lnTo>
                  <a:lnTo>
                    <a:pt x="6589" y="5199"/>
                  </a:lnTo>
                  <a:lnTo>
                    <a:pt x="7991" y="9093"/>
                  </a:lnTo>
                  <a:lnTo>
                    <a:pt x="7773" y="10032"/>
                  </a:lnTo>
                  <a:lnTo>
                    <a:pt x="6683" y="11956"/>
                  </a:lnTo>
                  <a:lnTo>
                    <a:pt x="5653" y="12781"/>
                  </a:lnTo>
                  <a:lnTo>
                    <a:pt x="4027" y="13743"/>
                  </a:lnTo>
                  <a:lnTo>
                    <a:pt x="2791" y="14430"/>
                  </a:lnTo>
                  <a:lnTo>
                    <a:pt x="2296" y="15667"/>
                  </a:lnTo>
                  <a:lnTo>
                    <a:pt x="777" y="17889"/>
                  </a:lnTo>
                  <a:lnTo>
                    <a:pt x="0" y="18988"/>
                  </a:lnTo>
                  <a:lnTo>
                    <a:pt x="1377" y="19401"/>
                  </a:lnTo>
                  <a:lnTo>
                    <a:pt x="2932" y="18988"/>
                  </a:lnTo>
                  <a:lnTo>
                    <a:pt x="5447" y="16927"/>
                  </a:lnTo>
                  <a:lnTo>
                    <a:pt x="4946" y="18713"/>
                  </a:lnTo>
                  <a:lnTo>
                    <a:pt x="3751" y="21187"/>
                  </a:lnTo>
                  <a:lnTo>
                    <a:pt x="3609" y="21600"/>
                  </a:lnTo>
                  <a:lnTo>
                    <a:pt x="8273" y="21600"/>
                  </a:lnTo>
                  <a:lnTo>
                    <a:pt x="8309" y="21187"/>
                  </a:lnTo>
                  <a:lnTo>
                    <a:pt x="8521" y="21600"/>
                  </a:lnTo>
                  <a:lnTo>
                    <a:pt x="17218" y="21600"/>
                  </a:lnTo>
                  <a:lnTo>
                    <a:pt x="17006" y="19675"/>
                  </a:lnTo>
                  <a:lnTo>
                    <a:pt x="15976" y="17751"/>
                  </a:lnTo>
                  <a:lnTo>
                    <a:pt x="15204" y="16217"/>
                  </a:lnTo>
                  <a:lnTo>
                    <a:pt x="13756" y="14567"/>
                  </a:lnTo>
                  <a:lnTo>
                    <a:pt x="13538" y="13880"/>
                  </a:lnTo>
                  <a:lnTo>
                    <a:pt x="14774" y="13331"/>
                  </a:lnTo>
                  <a:lnTo>
                    <a:pt x="15346" y="13468"/>
                  </a:lnTo>
                  <a:lnTo>
                    <a:pt x="16329" y="13468"/>
                  </a:lnTo>
                  <a:lnTo>
                    <a:pt x="17672" y="13331"/>
                  </a:lnTo>
                  <a:lnTo>
                    <a:pt x="19191" y="11819"/>
                  </a:lnTo>
                  <a:lnTo>
                    <a:pt x="20328" y="10032"/>
                  </a:lnTo>
                  <a:lnTo>
                    <a:pt x="21600" y="8956"/>
                  </a:lnTo>
                  <a:lnTo>
                    <a:pt x="21600" y="7146"/>
                  </a:lnTo>
                  <a:lnTo>
                    <a:pt x="20504" y="6871"/>
                  </a:lnTo>
                  <a:close/>
                </a:path>
              </a:pathLst>
            </a:custGeom>
            <a:gradFill rotWithShape="0">
              <a:gsLst>
                <a:gs pos="0">
                  <a:srgbClr val="BB5F03"/>
                </a:gs>
                <a:gs pos="100000">
                  <a:srgbClr val="993300"/>
                </a:gs>
              </a:gsLst>
              <a:lin ang="5400000"/>
            </a:gradFill>
            <a:ln w="9525">
              <a:noFill/>
              <a:round/>
              <a:headEnd/>
              <a:tailEnd/>
            </a:ln>
          </p:spPr>
          <p:txBody>
            <a:bodyPr lIns="72248" tIns="72248" rIns="72248" bIns="72248" anchor="ctr"/>
            <a:lstStyle/>
            <a:p>
              <a:endParaRPr lang="en-US"/>
            </a:p>
          </p:txBody>
        </p:sp>
        <p:sp>
          <p:nvSpPr>
            <p:cNvPr id="64520" name="AutoShape 5"/>
            <p:cNvSpPr>
              <a:spLocks/>
            </p:cNvSpPr>
            <p:nvPr/>
          </p:nvSpPr>
          <p:spPr bwMode="auto">
            <a:xfrm>
              <a:off x="0" y="93"/>
              <a:ext cx="173" cy="2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7200" y="21491"/>
                  </a:moveTo>
                  <a:lnTo>
                    <a:pt x="10922" y="21600"/>
                  </a:lnTo>
                  <a:lnTo>
                    <a:pt x="12928" y="20838"/>
                  </a:lnTo>
                  <a:lnTo>
                    <a:pt x="18122" y="19661"/>
                  </a:lnTo>
                  <a:lnTo>
                    <a:pt x="20797" y="19117"/>
                  </a:lnTo>
                  <a:lnTo>
                    <a:pt x="16918" y="17921"/>
                  </a:lnTo>
                  <a:lnTo>
                    <a:pt x="12393" y="17269"/>
                  </a:lnTo>
                  <a:lnTo>
                    <a:pt x="4391" y="17595"/>
                  </a:lnTo>
                  <a:lnTo>
                    <a:pt x="6665" y="16181"/>
                  </a:lnTo>
                  <a:lnTo>
                    <a:pt x="11056" y="14551"/>
                  </a:lnTo>
                  <a:lnTo>
                    <a:pt x="15469" y="12159"/>
                  </a:lnTo>
                  <a:lnTo>
                    <a:pt x="15603" y="12159"/>
                  </a:lnTo>
                  <a:lnTo>
                    <a:pt x="15871" y="12050"/>
                  </a:lnTo>
                  <a:lnTo>
                    <a:pt x="16785" y="11724"/>
                  </a:lnTo>
                  <a:lnTo>
                    <a:pt x="17320" y="11615"/>
                  </a:lnTo>
                  <a:lnTo>
                    <a:pt x="17587" y="11397"/>
                  </a:lnTo>
                  <a:lnTo>
                    <a:pt x="17721" y="11180"/>
                  </a:lnTo>
                  <a:lnTo>
                    <a:pt x="17587" y="11071"/>
                  </a:lnTo>
                  <a:lnTo>
                    <a:pt x="17453" y="10854"/>
                  </a:lnTo>
                  <a:lnTo>
                    <a:pt x="17453" y="10419"/>
                  </a:lnTo>
                  <a:lnTo>
                    <a:pt x="17721" y="9875"/>
                  </a:lnTo>
                  <a:lnTo>
                    <a:pt x="17988" y="9332"/>
                  </a:lnTo>
                  <a:lnTo>
                    <a:pt x="18390" y="8788"/>
                  </a:lnTo>
                  <a:lnTo>
                    <a:pt x="18657" y="8244"/>
                  </a:lnTo>
                  <a:lnTo>
                    <a:pt x="18791" y="7918"/>
                  </a:lnTo>
                  <a:lnTo>
                    <a:pt x="18925" y="7810"/>
                  </a:lnTo>
                  <a:lnTo>
                    <a:pt x="18925" y="6287"/>
                  </a:lnTo>
                  <a:lnTo>
                    <a:pt x="18925" y="6179"/>
                  </a:lnTo>
                  <a:lnTo>
                    <a:pt x="19058" y="6070"/>
                  </a:lnTo>
                  <a:lnTo>
                    <a:pt x="19460" y="5526"/>
                  </a:lnTo>
                  <a:lnTo>
                    <a:pt x="19727" y="4874"/>
                  </a:lnTo>
                  <a:lnTo>
                    <a:pt x="19995" y="4330"/>
                  </a:lnTo>
                  <a:lnTo>
                    <a:pt x="20128" y="4113"/>
                  </a:lnTo>
                  <a:lnTo>
                    <a:pt x="20262" y="3895"/>
                  </a:lnTo>
                  <a:lnTo>
                    <a:pt x="20663" y="3134"/>
                  </a:lnTo>
                  <a:lnTo>
                    <a:pt x="21065" y="2482"/>
                  </a:lnTo>
                  <a:lnTo>
                    <a:pt x="21198" y="2265"/>
                  </a:lnTo>
                  <a:lnTo>
                    <a:pt x="21198" y="2156"/>
                  </a:lnTo>
                  <a:lnTo>
                    <a:pt x="21600" y="0"/>
                  </a:lnTo>
                  <a:lnTo>
                    <a:pt x="21065" y="851"/>
                  </a:lnTo>
                  <a:lnTo>
                    <a:pt x="17453" y="2047"/>
                  </a:lnTo>
                  <a:lnTo>
                    <a:pt x="15737" y="2917"/>
                  </a:lnTo>
                  <a:lnTo>
                    <a:pt x="10253" y="4222"/>
                  </a:lnTo>
                  <a:lnTo>
                    <a:pt x="6263" y="5200"/>
                  </a:lnTo>
                  <a:lnTo>
                    <a:pt x="3856" y="5309"/>
                  </a:lnTo>
                  <a:lnTo>
                    <a:pt x="267" y="8788"/>
                  </a:lnTo>
                  <a:lnTo>
                    <a:pt x="0" y="9223"/>
                  </a:lnTo>
                  <a:lnTo>
                    <a:pt x="0" y="21491"/>
                  </a:lnTo>
                  <a:lnTo>
                    <a:pt x="2139" y="21382"/>
                  </a:lnTo>
                  <a:lnTo>
                    <a:pt x="7200" y="21491"/>
                  </a:lnTo>
                  <a:close/>
                </a:path>
              </a:pathLst>
            </a:custGeom>
            <a:gradFill rotWithShape="0">
              <a:gsLst>
                <a:gs pos="0">
                  <a:srgbClr val="BB5F03"/>
                </a:gs>
                <a:gs pos="100000">
                  <a:srgbClr val="993300"/>
                </a:gs>
              </a:gsLst>
              <a:lin ang="5400000"/>
            </a:gradFill>
            <a:ln w="9525">
              <a:noFill/>
              <a:round/>
              <a:headEnd/>
              <a:tailEnd/>
            </a:ln>
          </p:spPr>
          <p:txBody>
            <a:bodyPr lIns="72248" tIns="72248" rIns="72248" bIns="72248" anchor="ctr"/>
            <a:lstStyle/>
            <a:p>
              <a:endParaRPr lang="en-US"/>
            </a:p>
          </p:txBody>
        </p:sp>
        <p:sp>
          <p:nvSpPr>
            <p:cNvPr id="64521" name="AutoShape 6"/>
            <p:cNvSpPr>
              <a:spLocks/>
            </p:cNvSpPr>
            <p:nvPr/>
          </p:nvSpPr>
          <p:spPr bwMode="auto">
            <a:xfrm>
              <a:off x="566" y="0"/>
              <a:ext cx="458" cy="4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6353" y="4413"/>
                  </a:moveTo>
                  <a:lnTo>
                    <a:pt x="7219" y="5833"/>
                  </a:lnTo>
                  <a:lnTo>
                    <a:pt x="7875" y="6863"/>
                  </a:lnTo>
                  <a:lnTo>
                    <a:pt x="9135" y="8130"/>
                  </a:lnTo>
                  <a:lnTo>
                    <a:pt x="9287" y="8645"/>
                  </a:lnTo>
                  <a:lnTo>
                    <a:pt x="8076" y="8702"/>
                  </a:lnTo>
                  <a:lnTo>
                    <a:pt x="7522" y="8588"/>
                  </a:lnTo>
                  <a:lnTo>
                    <a:pt x="6606" y="8416"/>
                  </a:lnTo>
                  <a:lnTo>
                    <a:pt x="5353" y="8188"/>
                  </a:lnTo>
                  <a:lnTo>
                    <a:pt x="3782" y="8874"/>
                  </a:lnTo>
                  <a:lnTo>
                    <a:pt x="2571" y="9732"/>
                  </a:lnTo>
                  <a:lnTo>
                    <a:pt x="1260" y="10247"/>
                  </a:lnTo>
                  <a:lnTo>
                    <a:pt x="0" y="10990"/>
                  </a:lnTo>
                  <a:lnTo>
                    <a:pt x="655" y="11105"/>
                  </a:lnTo>
                  <a:lnTo>
                    <a:pt x="2218" y="11629"/>
                  </a:lnTo>
                  <a:lnTo>
                    <a:pt x="3034" y="11972"/>
                  </a:lnTo>
                  <a:lnTo>
                    <a:pt x="3084" y="12372"/>
                  </a:lnTo>
                  <a:lnTo>
                    <a:pt x="3731" y="12544"/>
                  </a:lnTo>
                  <a:lnTo>
                    <a:pt x="4689" y="13345"/>
                  </a:lnTo>
                  <a:lnTo>
                    <a:pt x="5858" y="13345"/>
                  </a:lnTo>
                  <a:lnTo>
                    <a:pt x="7522" y="12830"/>
                  </a:lnTo>
                  <a:lnTo>
                    <a:pt x="8623" y="12830"/>
                  </a:lnTo>
                  <a:lnTo>
                    <a:pt x="9640" y="12944"/>
                  </a:lnTo>
                  <a:lnTo>
                    <a:pt x="8329" y="13459"/>
                  </a:lnTo>
                  <a:lnTo>
                    <a:pt x="6757" y="14660"/>
                  </a:lnTo>
                  <a:lnTo>
                    <a:pt x="6757" y="15003"/>
                  </a:lnTo>
                  <a:lnTo>
                    <a:pt x="6404" y="15680"/>
                  </a:lnTo>
                  <a:lnTo>
                    <a:pt x="6101" y="16376"/>
                  </a:lnTo>
                  <a:lnTo>
                    <a:pt x="6152" y="16719"/>
                  </a:lnTo>
                  <a:lnTo>
                    <a:pt x="6454" y="16605"/>
                  </a:lnTo>
                  <a:lnTo>
                    <a:pt x="6967" y="16490"/>
                  </a:lnTo>
                  <a:lnTo>
                    <a:pt x="7270" y="16138"/>
                  </a:lnTo>
                  <a:lnTo>
                    <a:pt x="7774" y="15852"/>
                  </a:lnTo>
                  <a:lnTo>
                    <a:pt x="8329" y="16195"/>
                  </a:lnTo>
                  <a:lnTo>
                    <a:pt x="9135" y="15966"/>
                  </a:lnTo>
                  <a:lnTo>
                    <a:pt x="9539" y="15508"/>
                  </a:lnTo>
                  <a:lnTo>
                    <a:pt x="9640" y="16080"/>
                  </a:lnTo>
                  <a:lnTo>
                    <a:pt x="9942" y="15909"/>
                  </a:lnTo>
                  <a:lnTo>
                    <a:pt x="11203" y="14431"/>
                  </a:lnTo>
                  <a:lnTo>
                    <a:pt x="11758" y="13688"/>
                  </a:lnTo>
                  <a:lnTo>
                    <a:pt x="12825" y="13173"/>
                  </a:lnTo>
                  <a:lnTo>
                    <a:pt x="13573" y="12715"/>
                  </a:lnTo>
                  <a:lnTo>
                    <a:pt x="13674" y="12830"/>
                  </a:lnTo>
                  <a:lnTo>
                    <a:pt x="13825" y="13059"/>
                  </a:lnTo>
                  <a:lnTo>
                    <a:pt x="14027" y="13345"/>
                  </a:lnTo>
                  <a:lnTo>
                    <a:pt x="14128" y="13631"/>
                  </a:lnTo>
                  <a:lnTo>
                    <a:pt x="14178" y="13802"/>
                  </a:lnTo>
                  <a:lnTo>
                    <a:pt x="14279" y="13974"/>
                  </a:lnTo>
                  <a:lnTo>
                    <a:pt x="14531" y="14488"/>
                  </a:lnTo>
                  <a:lnTo>
                    <a:pt x="14682" y="14774"/>
                  </a:lnTo>
                  <a:lnTo>
                    <a:pt x="14842" y="15003"/>
                  </a:lnTo>
                  <a:lnTo>
                    <a:pt x="14893" y="15118"/>
                  </a:lnTo>
                  <a:lnTo>
                    <a:pt x="14943" y="15175"/>
                  </a:lnTo>
                  <a:lnTo>
                    <a:pt x="17851" y="21428"/>
                  </a:lnTo>
                  <a:lnTo>
                    <a:pt x="18616" y="21600"/>
                  </a:lnTo>
                  <a:lnTo>
                    <a:pt x="14229" y="12601"/>
                  </a:lnTo>
                  <a:lnTo>
                    <a:pt x="14481" y="12029"/>
                  </a:lnTo>
                  <a:lnTo>
                    <a:pt x="15641" y="11105"/>
                  </a:lnTo>
                  <a:lnTo>
                    <a:pt x="16708" y="10761"/>
                  </a:lnTo>
                  <a:lnTo>
                    <a:pt x="18263" y="10475"/>
                  </a:lnTo>
                  <a:lnTo>
                    <a:pt x="19482" y="10247"/>
                  </a:lnTo>
                  <a:lnTo>
                    <a:pt x="20087" y="9618"/>
                  </a:lnTo>
                  <a:lnTo>
                    <a:pt x="21600" y="8531"/>
                  </a:lnTo>
                  <a:lnTo>
                    <a:pt x="21600" y="7673"/>
                  </a:lnTo>
                  <a:lnTo>
                    <a:pt x="21146" y="7501"/>
                  </a:lnTo>
                  <a:lnTo>
                    <a:pt x="19683" y="7444"/>
                  </a:lnTo>
                  <a:lnTo>
                    <a:pt x="17162" y="8302"/>
                  </a:lnTo>
                  <a:lnTo>
                    <a:pt x="17767" y="7273"/>
                  </a:lnTo>
                  <a:lnTo>
                    <a:pt x="19028" y="5948"/>
                  </a:lnTo>
                  <a:lnTo>
                    <a:pt x="20238" y="4127"/>
                  </a:lnTo>
                  <a:lnTo>
                    <a:pt x="20288" y="4127"/>
                  </a:lnTo>
                  <a:lnTo>
                    <a:pt x="20389" y="4013"/>
                  </a:lnTo>
                  <a:lnTo>
                    <a:pt x="20641" y="3784"/>
                  </a:lnTo>
                  <a:lnTo>
                    <a:pt x="20793" y="3612"/>
                  </a:lnTo>
                  <a:lnTo>
                    <a:pt x="20894" y="3498"/>
                  </a:lnTo>
                  <a:lnTo>
                    <a:pt x="20944" y="3383"/>
                  </a:lnTo>
                  <a:lnTo>
                    <a:pt x="20894" y="3326"/>
                  </a:lnTo>
                  <a:lnTo>
                    <a:pt x="20793" y="3212"/>
                  </a:lnTo>
                  <a:lnTo>
                    <a:pt x="20793" y="2926"/>
                  </a:lnTo>
                  <a:lnTo>
                    <a:pt x="20793" y="2583"/>
                  </a:lnTo>
                  <a:lnTo>
                    <a:pt x="20843" y="2173"/>
                  </a:lnTo>
                  <a:lnTo>
                    <a:pt x="20944" y="1830"/>
                  </a:lnTo>
                  <a:lnTo>
                    <a:pt x="20994" y="1487"/>
                  </a:lnTo>
                  <a:lnTo>
                    <a:pt x="21045" y="1258"/>
                  </a:lnTo>
                  <a:lnTo>
                    <a:pt x="21045" y="1201"/>
                  </a:lnTo>
                  <a:lnTo>
                    <a:pt x="20944" y="343"/>
                  </a:lnTo>
                  <a:lnTo>
                    <a:pt x="20944" y="228"/>
                  </a:lnTo>
                  <a:lnTo>
                    <a:pt x="20994" y="0"/>
                  </a:lnTo>
                  <a:lnTo>
                    <a:pt x="17666" y="0"/>
                  </a:lnTo>
                  <a:lnTo>
                    <a:pt x="16859" y="571"/>
                  </a:lnTo>
                  <a:lnTo>
                    <a:pt x="16044" y="857"/>
                  </a:lnTo>
                  <a:lnTo>
                    <a:pt x="15195" y="3212"/>
                  </a:lnTo>
                  <a:lnTo>
                    <a:pt x="14682" y="5099"/>
                  </a:lnTo>
                  <a:lnTo>
                    <a:pt x="14178" y="5604"/>
                  </a:lnTo>
                  <a:lnTo>
                    <a:pt x="14380" y="4470"/>
                  </a:lnTo>
                  <a:lnTo>
                    <a:pt x="14178" y="3269"/>
                  </a:lnTo>
                  <a:lnTo>
                    <a:pt x="13724" y="1372"/>
                  </a:lnTo>
                  <a:lnTo>
                    <a:pt x="13321" y="114"/>
                  </a:lnTo>
                  <a:lnTo>
                    <a:pt x="13270" y="0"/>
                  </a:lnTo>
                  <a:lnTo>
                    <a:pt x="6606" y="0"/>
                  </a:lnTo>
                  <a:lnTo>
                    <a:pt x="6202" y="1772"/>
                  </a:lnTo>
                  <a:lnTo>
                    <a:pt x="6353" y="4413"/>
                  </a:lnTo>
                  <a:close/>
                </a:path>
              </a:pathLst>
            </a:custGeom>
            <a:gradFill rotWithShape="0">
              <a:gsLst>
                <a:gs pos="0">
                  <a:srgbClr val="BB5F03"/>
                </a:gs>
                <a:gs pos="100000">
                  <a:srgbClr val="993300"/>
                </a:gs>
              </a:gsLst>
              <a:lin ang="5400000"/>
            </a:gradFill>
            <a:ln w="9525">
              <a:noFill/>
              <a:round/>
              <a:headEnd/>
              <a:tailEnd/>
            </a:ln>
          </p:spPr>
          <p:txBody>
            <a:bodyPr lIns="72248" tIns="72248" rIns="72248" bIns="72248" anchor="ctr"/>
            <a:lstStyle/>
            <a:p>
              <a:endParaRPr lang="en-US"/>
            </a:p>
          </p:txBody>
        </p:sp>
        <p:sp>
          <p:nvSpPr>
            <p:cNvPr id="64522" name="AutoShape 7"/>
            <p:cNvSpPr>
              <a:spLocks/>
            </p:cNvSpPr>
            <p:nvPr/>
          </p:nvSpPr>
          <p:spPr bwMode="auto">
            <a:xfrm>
              <a:off x="626" y="0"/>
              <a:ext cx="390" cy="26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263" y="11008"/>
                  </a:moveTo>
                  <a:lnTo>
                    <a:pt x="11812" y="17724"/>
                  </a:lnTo>
                  <a:lnTo>
                    <a:pt x="9489" y="17122"/>
                  </a:lnTo>
                  <a:lnTo>
                    <a:pt x="7176" y="16174"/>
                  </a:lnTo>
                  <a:lnTo>
                    <a:pt x="4387" y="15916"/>
                  </a:lnTo>
                  <a:lnTo>
                    <a:pt x="0" y="15485"/>
                  </a:lnTo>
                  <a:lnTo>
                    <a:pt x="297" y="16002"/>
                  </a:lnTo>
                  <a:lnTo>
                    <a:pt x="4923" y="16260"/>
                  </a:lnTo>
                  <a:lnTo>
                    <a:pt x="7712" y="17036"/>
                  </a:lnTo>
                  <a:lnTo>
                    <a:pt x="11216" y="18672"/>
                  </a:lnTo>
                  <a:lnTo>
                    <a:pt x="10621" y="18930"/>
                  </a:lnTo>
                  <a:lnTo>
                    <a:pt x="7057" y="21600"/>
                  </a:lnTo>
                  <a:lnTo>
                    <a:pt x="7593" y="21255"/>
                  </a:lnTo>
                  <a:lnTo>
                    <a:pt x="8546" y="20652"/>
                  </a:lnTo>
                  <a:lnTo>
                    <a:pt x="10144" y="19447"/>
                  </a:lnTo>
                  <a:lnTo>
                    <a:pt x="12050" y="18586"/>
                  </a:lnTo>
                  <a:lnTo>
                    <a:pt x="12576" y="17552"/>
                  </a:lnTo>
                  <a:lnTo>
                    <a:pt x="16200" y="14969"/>
                  </a:lnTo>
                  <a:lnTo>
                    <a:pt x="19168" y="13677"/>
                  </a:lnTo>
                  <a:lnTo>
                    <a:pt x="21600" y="11783"/>
                  </a:lnTo>
                  <a:lnTo>
                    <a:pt x="19465" y="13074"/>
                  </a:lnTo>
                  <a:lnTo>
                    <a:pt x="16438" y="14194"/>
                  </a:lnTo>
                  <a:lnTo>
                    <a:pt x="13291" y="16519"/>
                  </a:lnTo>
                  <a:lnTo>
                    <a:pt x="14899" y="12988"/>
                  </a:lnTo>
                  <a:lnTo>
                    <a:pt x="16080" y="7821"/>
                  </a:lnTo>
                  <a:lnTo>
                    <a:pt x="17272" y="5339"/>
                  </a:lnTo>
                  <a:lnTo>
                    <a:pt x="19644" y="861"/>
                  </a:lnTo>
                  <a:lnTo>
                    <a:pt x="19882" y="0"/>
                  </a:lnTo>
                  <a:lnTo>
                    <a:pt x="19584" y="0"/>
                  </a:lnTo>
                  <a:lnTo>
                    <a:pt x="15842" y="6889"/>
                  </a:lnTo>
                  <a:lnTo>
                    <a:pt x="14661" y="12730"/>
                  </a:lnTo>
                  <a:lnTo>
                    <a:pt x="12457" y="16863"/>
                  </a:lnTo>
                  <a:lnTo>
                    <a:pt x="11216" y="12988"/>
                  </a:lnTo>
                  <a:lnTo>
                    <a:pt x="10025" y="7750"/>
                  </a:lnTo>
                  <a:lnTo>
                    <a:pt x="8784" y="3186"/>
                  </a:lnTo>
                  <a:lnTo>
                    <a:pt x="7831" y="0"/>
                  </a:lnTo>
                  <a:lnTo>
                    <a:pt x="7474" y="0"/>
                  </a:lnTo>
                  <a:lnTo>
                    <a:pt x="8963" y="5080"/>
                  </a:lnTo>
                  <a:lnTo>
                    <a:pt x="10263" y="11008"/>
                  </a:lnTo>
                  <a:close/>
                </a:path>
              </a:pathLst>
            </a:custGeom>
            <a:gradFill rotWithShape="0">
              <a:gsLst>
                <a:gs pos="0">
                  <a:srgbClr val="B76A03"/>
                </a:gs>
                <a:gs pos="100000">
                  <a:srgbClr val="993300"/>
                </a:gs>
              </a:gsLst>
              <a:lin ang="5400000"/>
            </a:gradFill>
            <a:ln w="9525">
              <a:noFill/>
              <a:round/>
              <a:headEnd/>
              <a:tailEnd/>
            </a:ln>
          </p:spPr>
          <p:txBody>
            <a:bodyPr lIns="72248" tIns="72248" rIns="72248" bIns="72248" anchor="ctr"/>
            <a:lstStyle/>
            <a:p>
              <a:endParaRPr lang="en-US"/>
            </a:p>
          </p:txBody>
        </p:sp>
        <p:sp>
          <p:nvSpPr>
            <p:cNvPr id="64523" name="AutoShape 8"/>
            <p:cNvSpPr>
              <a:spLocks/>
            </p:cNvSpPr>
            <p:nvPr/>
          </p:nvSpPr>
          <p:spPr bwMode="auto">
            <a:xfrm>
              <a:off x="0" y="115"/>
              <a:ext cx="146"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4277" y="15152"/>
                  </a:moveTo>
                  <a:lnTo>
                    <a:pt x="8740" y="11767"/>
                  </a:lnTo>
                  <a:lnTo>
                    <a:pt x="17163" y="5802"/>
                  </a:lnTo>
                  <a:lnTo>
                    <a:pt x="21600" y="0"/>
                  </a:lnTo>
                  <a:lnTo>
                    <a:pt x="17960" y="4029"/>
                  </a:lnTo>
                  <a:lnTo>
                    <a:pt x="3825" y="13540"/>
                  </a:lnTo>
                  <a:lnTo>
                    <a:pt x="0" y="19665"/>
                  </a:lnTo>
                  <a:lnTo>
                    <a:pt x="0" y="21600"/>
                  </a:lnTo>
                  <a:lnTo>
                    <a:pt x="4277" y="15152"/>
                  </a:lnTo>
                  <a:close/>
                </a:path>
              </a:pathLst>
            </a:custGeom>
            <a:gradFill rotWithShape="0">
              <a:gsLst>
                <a:gs pos="0">
                  <a:srgbClr val="B76A03"/>
                </a:gs>
                <a:gs pos="100000">
                  <a:srgbClr val="993300"/>
                </a:gs>
              </a:gsLst>
              <a:lin ang="5400000"/>
            </a:gradFill>
            <a:ln w="9525">
              <a:noFill/>
              <a:round/>
              <a:headEnd/>
              <a:tailEnd/>
            </a:ln>
          </p:spPr>
          <p:txBody>
            <a:bodyPr lIns="72248" tIns="72248" rIns="72248" bIns="72248" anchor="ctr"/>
            <a:lstStyle/>
            <a:p>
              <a:endParaRPr lang="en-US"/>
            </a:p>
          </p:txBody>
        </p:sp>
        <p:sp>
          <p:nvSpPr>
            <p:cNvPr id="64524" name="AutoShape 9"/>
            <p:cNvSpPr>
              <a:spLocks/>
            </p:cNvSpPr>
            <p:nvPr/>
          </p:nvSpPr>
          <p:spPr bwMode="auto">
            <a:xfrm>
              <a:off x="0" y="274"/>
              <a:ext cx="136" cy="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3090" y="13323"/>
                  </a:moveTo>
                  <a:lnTo>
                    <a:pt x="21600" y="0"/>
                  </a:lnTo>
                  <a:lnTo>
                    <a:pt x="14115" y="7267"/>
                  </a:lnTo>
                  <a:lnTo>
                    <a:pt x="3927" y="9689"/>
                  </a:lnTo>
                  <a:lnTo>
                    <a:pt x="0" y="15745"/>
                  </a:lnTo>
                  <a:lnTo>
                    <a:pt x="0" y="21600"/>
                  </a:lnTo>
                  <a:lnTo>
                    <a:pt x="2732" y="17966"/>
                  </a:lnTo>
                  <a:lnTo>
                    <a:pt x="13090" y="13323"/>
                  </a:lnTo>
                  <a:close/>
                </a:path>
              </a:pathLst>
            </a:custGeom>
            <a:gradFill rotWithShape="0">
              <a:gsLst>
                <a:gs pos="0">
                  <a:srgbClr val="B76A03"/>
                </a:gs>
                <a:gs pos="100000">
                  <a:srgbClr val="993300"/>
                </a:gs>
              </a:gsLst>
              <a:lin ang="5400000"/>
            </a:gradFill>
            <a:ln w="9525">
              <a:noFill/>
              <a:round/>
              <a:headEnd/>
              <a:tailEnd/>
            </a:ln>
          </p:spPr>
          <p:txBody>
            <a:bodyPr lIns="72248" tIns="72248" rIns="72248" bIns="72248" anchor="ctr"/>
            <a:lstStyle/>
            <a:p>
              <a:endParaRPr lang="en-US"/>
            </a:p>
          </p:txBody>
        </p:sp>
        <p:sp>
          <p:nvSpPr>
            <p:cNvPr id="64525" name="AutoShape 10"/>
            <p:cNvSpPr>
              <a:spLocks/>
            </p:cNvSpPr>
            <p:nvPr/>
          </p:nvSpPr>
          <p:spPr bwMode="auto">
            <a:xfrm>
              <a:off x="411" y="609"/>
              <a:ext cx="567" cy="13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9453" y="6948"/>
                  </a:moveTo>
                  <a:lnTo>
                    <a:pt x="11818" y="6773"/>
                  </a:lnTo>
                  <a:lnTo>
                    <a:pt x="14225" y="7296"/>
                  </a:lnTo>
                  <a:lnTo>
                    <a:pt x="17074" y="6773"/>
                  </a:lnTo>
                  <a:lnTo>
                    <a:pt x="21600" y="5930"/>
                  </a:lnTo>
                  <a:lnTo>
                    <a:pt x="21231" y="5407"/>
                  </a:lnTo>
                  <a:lnTo>
                    <a:pt x="16508" y="6424"/>
                  </a:lnTo>
                  <a:lnTo>
                    <a:pt x="13652" y="6424"/>
                  </a:lnTo>
                  <a:lnTo>
                    <a:pt x="9944" y="5407"/>
                  </a:lnTo>
                  <a:lnTo>
                    <a:pt x="10517" y="4883"/>
                  </a:lnTo>
                  <a:lnTo>
                    <a:pt x="13897" y="0"/>
                  </a:lnTo>
                  <a:lnTo>
                    <a:pt x="13366" y="697"/>
                  </a:lnTo>
                  <a:lnTo>
                    <a:pt x="12514" y="1918"/>
                  </a:lnTo>
                  <a:lnTo>
                    <a:pt x="10919" y="4011"/>
                  </a:lnTo>
                  <a:lnTo>
                    <a:pt x="9126" y="5756"/>
                  </a:lnTo>
                  <a:lnTo>
                    <a:pt x="8642" y="7296"/>
                  </a:lnTo>
                  <a:lnTo>
                    <a:pt x="5214" y="12006"/>
                  </a:lnTo>
                  <a:lnTo>
                    <a:pt x="2283" y="14622"/>
                  </a:lnTo>
                  <a:lnTo>
                    <a:pt x="0" y="17937"/>
                  </a:lnTo>
                  <a:lnTo>
                    <a:pt x="2037" y="15669"/>
                  </a:lnTo>
                  <a:lnTo>
                    <a:pt x="5009" y="13053"/>
                  </a:lnTo>
                  <a:lnTo>
                    <a:pt x="8029" y="9041"/>
                  </a:lnTo>
                  <a:lnTo>
                    <a:pt x="6686" y="14274"/>
                  </a:lnTo>
                  <a:lnTo>
                    <a:pt x="5909" y="21600"/>
                  </a:lnTo>
                  <a:lnTo>
                    <a:pt x="5868" y="21600"/>
                  </a:lnTo>
                  <a:lnTo>
                    <a:pt x="6359" y="21600"/>
                  </a:lnTo>
                  <a:lnTo>
                    <a:pt x="6965" y="14448"/>
                  </a:lnTo>
                  <a:lnTo>
                    <a:pt x="8840" y="8169"/>
                  </a:lnTo>
                  <a:lnTo>
                    <a:pt x="10435" y="13053"/>
                  </a:lnTo>
                  <a:lnTo>
                    <a:pt x="12064" y="19681"/>
                  </a:lnTo>
                  <a:lnTo>
                    <a:pt x="12636" y="21600"/>
                  </a:lnTo>
                  <a:lnTo>
                    <a:pt x="13079" y="21600"/>
                  </a:lnTo>
                  <a:lnTo>
                    <a:pt x="11532" y="15320"/>
                  </a:lnTo>
                  <a:lnTo>
                    <a:pt x="9453" y="6948"/>
                  </a:lnTo>
                  <a:close/>
                </a:path>
              </a:pathLst>
            </a:custGeom>
            <a:gradFill rotWithShape="0">
              <a:gsLst>
                <a:gs pos="0">
                  <a:srgbClr val="B76A03"/>
                </a:gs>
                <a:gs pos="100000">
                  <a:srgbClr val="993300"/>
                </a:gs>
              </a:gsLst>
              <a:lin ang="2700000"/>
            </a:gradFill>
            <a:ln w="9525">
              <a:noFill/>
              <a:round/>
              <a:headEnd/>
              <a:tailEnd/>
            </a:ln>
          </p:spPr>
          <p:txBody>
            <a:bodyPr lIns="72248" tIns="72248" rIns="72248" bIns="72248" anchor="ctr"/>
            <a:lstStyle/>
            <a:p>
              <a:endParaRPr lang="en-US"/>
            </a:p>
          </p:txBody>
        </p:sp>
        <p:sp>
          <p:nvSpPr>
            <p:cNvPr id="64526" name="AutoShape 11"/>
            <p:cNvSpPr>
              <a:spLocks/>
            </p:cNvSpPr>
            <p:nvPr/>
          </p:nvSpPr>
          <p:spPr bwMode="auto">
            <a:xfrm>
              <a:off x="0" y="716"/>
              <a:ext cx="1025" cy="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600" y="21600"/>
                  </a:moveTo>
                  <a:lnTo>
                    <a:pt x="0" y="21600"/>
                  </a:lnTo>
                  <a:lnTo>
                    <a:pt x="0" y="0"/>
                  </a:lnTo>
                  <a:lnTo>
                    <a:pt x="21600" y="0"/>
                  </a:lnTo>
                  <a:lnTo>
                    <a:pt x="21600" y="21600"/>
                  </a:lnTo>
                  <a:close/>
                </a:path>
              </a:pathLst>
            </a:custGeom>
            <a:gradFill rotWithShape="0">
              <a:gsLst>
                <a:gs pos="0">
                  <a:srgbClr val="993300"/>
                </a:gs>
                <a:gs pos="100000">
                  <a:srgbClr val="471800"/>
                </a:gs>
              </a:gsLst>
              <a:lin ang="5400000"/>
            </a:gradFill>
            <a:ln w="9525">
              <a:noFill/>
              <a:round/>
              <a:headEnd/>
              <a:tailEnd/>
            </a:ln>
          </p:spPr>
          <p:txBody>
            <a:bodyPr lIns="72248" tIns="72248" rIns="72248" bIns="72248" anchor="ctr"/>
            <a:lstStyle/>
            <a:p>
              <a:endParaRPr lang="en-US"/>
            </a:p>
          </p:txBody>
        </p:sp>
        <p:sp>
          <p:nvSpPr>
            <p:cNvPr id="64527" name="AutoShape 12"/>
            <p:cNvSpPr>
              <a:spLocks/>
            </p:cNvSpPr>
            <p:nvPr/>
          </p:nvSpPr>
          <p:spPr bwMode="auto">
            <a:xfrm>
              <a:off x="0" y="716"/>
              <a:ext cx="1025"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600" y="21600"/>
                  </a:moveTo>
                  <a:lnTo>
                    <a:pt x="0" y="21600"/>
                  </a:lnTo>
                  <a:lnTo>
                    <a:pt x="0" y="0"/>
                  </a:lnTo>
                  <a:lnTo>
                    <a:pt x="21600" y="0"/>
                  </a:lnTo>
                  <a:lnTo>
                    <a:pt x="21600" y="21600"/>
                  </a:lnTo>
                  <a:close/>
                </a:path>
              </a:pathLst>
            </a:custGeom>
            <a:gradFill rotWithShape="0">
              <a:gsLst>
                <a:gs pos="0">
                  <a:srgbClr val="993300"/>
                </a:gs>
                <a:gs pos="100000">
                  <a:srgbClr val="471800"/>
                </a:gs>
              </a:gsLst>
              <a:lin ang="5400000"/>
            </a:gradFill>
            <a:ln w="9525">
              <a:noFill/>
              <a:round/>
              <a:headEnd/>
              <a:tailEnd/>
            </a:ln>
          </p:spPr>
          <p:txBody>
            <a:bodyPr lIns="72248" tIns="72248" rIns="72248" bIns="72248" anchor="ctr"/>
            <a:lstStyle/>
            <a:p>
              <a:endParaRPr lang="en-US"/>
            </a:p>
          </p:txBody>
        </p:sp>
        <p:sp>
          <p:nvSpPr>
            <p:cNvPr id="64528" name="AutoShape 13"/>
            <p:cNvSpPr>
              <a:spLocks/>
            </p:cNvSpPr>
            <p:nvPr/>
          </p:nvSpPr>
          <p:spPr bwMode="auto">
            <a:xfrm>
              <a:off x="0" y="0"/>
              <a:ext cx="1025"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600" y="21600"/>
                  </a:moveTo>
                  <a:lnTo>
                    <a:pt x="0" y="21600"/>
                  </a:lnTo>
                  <a:lnTo>
                    <a:pt x="0" y="0"/>
                  </a:lnTo>
                  <a:lnTo>
                    <a:pt x="21600" y="0"/>
                  </a:lnTo>
                  <a:lnTo>
                    <a:pt x="21600" y="21600"/>
                  </a:lnTo>
                  <a:close/>
                </a:path>
              </a:pathLst>
            </a:custGeom>
            <a:gradFill rotWithShape="0">
              <a:gsLst>
                <a:gs pos="0">
                  <a:srgbClr val="693502"/>
                </a:gs>
                <a:gs pos="100000">
                  <a:srgbClr val="BB5F03"/>
                </a:gs>
              </a:gsLst>
              <a:lin ang="5400000"/>
            </a:gradFill>
            <a:ln w="9525">
              <a:noFill/>
              <a:round/>
              <a:headEnd/>
              <a:tailEnd/>
            </a:ln>
          </p:spPr>
          <p:txBody>
            <a:bodyPr lIns="72248" tIns="72248" rIns="72248" bIns="72248" anchor="ctr"/>
            <a:lstStyle/>
            <a:p>
              <a:endParaRPr lang="en-US"/>
            </a:p>
          </p:txBody>
        </p:sp>
        <p:sp>
          <p:nvSpPr>
            <p:cNvPr id="64529" name="AutoShape 14"/>
            <p:cNvSpPr>
              <a:spLocks/>
            </p:cNvSpPr>
            <p:nvPr/>
          </p:nvSpPr>
          <p:spPr bwMode="auto">
            <a:xfrm>
              <a:off x="90" y="40"/>
              <a:ext cx="568" cy="3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5860" y="15250"/>
                  </a:moveTo>
                  <a:lnTo>
                    <a:pt x="5901" y="15186"/>
                  </a:lnTo>
                  <a:lnTo>
                    <a:pt x="6023" y="15058"/>
                  </a:lnTo>
                  <a:lnTo>
                    <a:pt x="6145" y="14866"/>
                  </a:lnTo>
                  <a:lnTo>
                    <a:pt x="6348" y="14609"/>
                  </a:lnTo>
                  <a:lnTo>
                    <a:pt x="6714" y="14086"/>
                  </a:lnTo>
                  <a:lnTo>
                    <a:pt x="6877" y="13969"/>
                  </a:lnTo>
                  <a:lnTo>
                    <a:pt x="6998" y="13841"/>
                  </a:lnTo>
                  <a:lnTo>
                    <a:pt x="7161" y="13649"/>
                  </a:lnTo>
                  <a:lnTo>
                    <a:pt x="7358" y="13329"/>
                  </a:lnTo>
                  <a:lnTo>
                    <a:pt x="7527" y="13073"/>
                  </a:lnTo>
                  <a:lnTo>
                    <a:pt x="7608" y="13009"/>
                  </a:lnTo>
                  <a:lnTo>
                    <a:pt x="7608" y="12945"/>
                  </a:lnTo>
                  <a:lnTo>
                    <a:pt x="7161" y="12304"/>
                  </a:lnTo>
                  <a:lnTo>
                    <a:pt x="6633" y="11216"/>
                  </a:lnTo>
                  <a:lnTo>
                    <a:pt x="5942" y="10896"/>
                  </a:lnTo>
                  <a:lnTo>
                    <a:pt x="4641" y="9935"/>
                  </a:lnTo>
                  <a:lnTo>
                    <a:pt x="4437" y="9679"/>
                  </a:lnTo>
                  <a:lnTo>
                    <a:pt x="4885" y="9348"/>
                  </a:lnTo>
                  <a:lnTo>
                    <a:pt x="4437" y="9028"/>
                  </a:lnTo>
                  <a:lnTo>
                    <a:pt x="4146" y="8260"/>
                  </a:lnTo>
                  <a:lnTo>
                    <a:pt x="4356" y="7555"/>
                  </a:lnTo>
                  <a:lnTo>
                    <a:pt x="4065" y="7043"/>
                  </a:lnTo>
                  <a:lnTo>
                    <a:pt x="3740" y="6851"/>
                  </a:lnTo>
                  <a:lnTo>
                    <a:pt x="3577" y="6339"/>
                  </a:lnTo>
                  <a:lnTo>
                    <a:pt x="3455" y="6083"/>
                  </a:lnTo>
                  <a:lnTo>
                    <a:pt x="3740" y="5890"/>
                  </a:lnTo>
                  <a:lnTo>
                    <a:pt x="4315" y="6018"/>
                  </a:lnTo>
                  <a:lnTo>
                    <a:pt x="4885" y="6147"/>
                  </a:lnTo>
                  <a:lnTo>
                    <a:pt x="5169" y="6083"/>
                  </a:lnTo>
                  <a:lnTo>
                    <a:pt x="6307" y="7427"/>
                  </a:lnTo>
                  <a:lnTo>
                    <a:pt x="7391" y="9071"/>
                  </a:lnTo>
                  <a:lnTo>
                    <a:pt x="7270" y="7310"/>
                  </a:lnTo>
                  <a:lnTo>
                    <a:pt x="6836" y="6040"/>
                  </a:lnTo>
                  <a:lnTo>
                    <a:pt x="6402" y="4194"/>
                  </a:lnTo>
                  <a:lnTo>
                    <a:pt x="7141" y="2828"/>
                  </a:lnTo>
                  <a:lnTo>
                    <a:pt x="7703" y="480"/>
                  </a:lnTo>
                  <a:lnTo>
                    <a:pt x="8462" y="0"/>
                  </a:lnTo>
                  <a:lnTo>
                    <a:pt x="9065" y="1462"/>
                  </a:lnTo>
                  <a:lnTo>
                    <a:pt x="9932" y="3116"/>
                  </a:lnTo>
                  <a:lnTo>
                    <a:pt x="10176" y="4386"/>
                  </a:lnTo>
                  <a:lnTo>
                    <a:pt x="9993" y="5848"/>
                  </a:lnTo>
                  <a:lnTo>
                    <a:pt x="9126" y="8196"/>
                  </a:lnTo>
                  <a:lnTo>
                    <a:pt x="10617" y="6723"/>
                  </a:lnTo>
                  <a:lnTo>
                    <a:pt x="11430" y="4930"/>
                  </a:lnTo>
                  <a:lnTo>
                    <a:pt x="12161" y="3895"/>
                  </a:lnTo>
                  <a:lnTo>
                    <a:pt x="13144" y="2550"/>
                  </a:lnTo>
                  <a:lnTo>
                    <a:pt x="15210" y="1600"/>
                  </a:lnTo>
                  <a:lnTo>
                    <a:pt x="16924" y="1472"/>
                  </a:lnTo>
                  <a:lnTo>
                    <a:pt x="17738" y="1920"/>
                  </a:lnTo>
                  <a:lnTo>
                    <a:pt x="19072" y="1472"/>
                  </a:lnTo>
                  <a:lnTo>
                    <a:pt x="20664" y="1600"/>
                  </a:lnTo>
                  <a:lnTo>
                    <a:pt x="21518" y="1792"/>
                  </a:lnTo>
                  <a:lnTo>
                    <a:pt x="21274" y="2241"/>
                  </a:lnTo>
                  <a:lnTo>
                    <a:pt x="21112" y="2049"/>
                  </a:lnTo>
                  <a:lnTo>
                    <a:pt x="20258" y="2241"/>
                  </a:lnTo>
                  <a:lnTo>
                    <a:pt x="19689" y="2806"/>
                  </a:lnTo>
                  <a:lnTo>
                    <a:pt x="19201" y="4023"/>
                  </a:lnTo>
                  <a:lnTo>
                    <a:pt x="18754" y="5698"/>
                  </a:lnTo>
                  <a:lnTo>
                    <a:pt x="18307" y="6915"/>
                  </a:lnTo>
                  <a:lnTo>
                    <a:pt x="18551" y="7747"/>
                  </a:lnTo>
                  <a:lnTo>
                    <a:pt x="17494" y="8836"/>
                  </a:lnTo>
                  <a:lnTo>
                    <a:pt x="16559" y="9743"/>
                  </a:lnTo>
                  <a:lnTo>
                    <a:pt x="15136" y="10767"/>
                  </a:lnTo>
                  <a:lnTo>
                    <a:pt x="14201" y="11344"/>
                  </a:lnTo>
                  <a:lnTo>
                    <a:pt x="13300" y="11472"/>
                  </a:lnTo>
                  <a:lnTo>
                    <a:pt x="13787" y="11920"/>
                  </a:lnTo>
                  <a:lnTo>
                    <a:pt x="15292" y="11856"/>
                  </a:lnTo>
                  <a:lnTo>
                    <a:pt x="17243" y="12112"/>
                  </a:lnTo>
                  <a:lnTo>
                    <a:pt x="17616" y="12881"/>
                  </a:lnTo>
                  <a:lnTo>
                    <a:pt x="18469" y="13905"/>
                  </a:lnTo>
                  <a:lnTo>
                    <a:pt x="19608" y="15378"/>
                  </a:lnTo>
                  <a:lnTo>
                    <a:pt x="20217" y="15698"/>
                  </a:lnTo>
                  <a:lnTo>
                    <a:pt x="21152" y="16594"/>
                  </a:lnTo>
                  <a:lnTo>
                    <a:pt x="21600" y="16466"/>
                  </a:lnTo>
                  <a:lnTo>
                    <a:pt x="20543" y="16915"/>
                  </a:lnTo>
                  <a:lnTo>
                    <a:pt x="20502" y="16915"/>
                  </a:lnTo>
                  <a:lnTo>
                    <a:pt x="20380" y="16979"/>
                  </a:lnTo>
                  <a:lnTo>
                    <a:pt x="20217" y="16979"/>
                  </a:lnTo>
                  <a:lnTo>
                    <a:pt x="20055" y="17043"/>
                  </a:lnTo>
                  <a:lnTo>
                    <a:pt x="19689" y="17107"/>
                  </a:lnTo>
                  <a:lnTo>
                    <a:pt x="19526" y="17171"/>
                  </a:lnTo>
                  <a:lnTo>
                    <a:pt x="19404" y="17171"/>
                  </a:lnTo>
                  <a:lnTo>
                    <a:pt x="19282" y="17171"/>
                  </a:lnTo>
                  <a:lnTo>
                    <a:pt x="19160" y="17171"/>
                  </a:lnTo>
                  <a:lnTo>
                    <a:pt x="18794" y="17235"/>
                  </a:lnTo>
                  <a:lnTo>
                    <a:pt x="18632" y="17235"/>
                  </a:lnTo>
                  <a:lnTo>
                    <a:pt x="18469" y="17299"/>
                  </a:lnTo>
                  <a:lnTo>
                    <a:pt x="18388" y="17299"/>
                  </a:lnTo>
                  <a:lnTo>
                    <a:pt x="18347" y="17299"/>
                  </a:lnTo>
                  <a:lnTo>
                    <a:pt x="17656" y="17683"/>
                  </a:lnTo>
                  <a:lnTo>
                    <a:pt x="17575" y="17683"/>
                  </a:lnTo>
                  <a:lnTo>
                    <a:pt x="17406" y="17683"/>
                  </a:lnTo>
                  <a:lnTo>
                    <a:pt x="17162" y="17747"/>
                  </a:lnTo>
                  <a:lnTo>
                    <a:pt x="16843" y="17811"/>
                  </a:lnTo>
                  <a:lnTo>
                    <a:pt x="16559" y="17875"/>
                  </a:lnTo>
                  <a:lnTo>
                    <a:pt x="16315" y="17939"/>
                  </a:lnTo>
                  <a:lnTo>
                    <a:pt x="16111" y="18003"/>
                  </a:lnTo>
                  <a:lnTo>
                    <a:pt x="16030" y="18131"/>
                  </a:lnTo>
                  <a:lnTo>
                    <a:pt x="15989" y="18195"/>
                  </a:lnTo>
                  <a:lnTo>
                    <a:pt x="15868" y="18195"/>
                  </a:lnTo>
                  <a:lnTo>
                    <a:pt x="15617" y="18003"/>
                  </a:lnTo>
                  <a:lnTo>
                    <a:pt x="15414" y="17811"/>
                  </a:lnTo>
                  <a:lnTo>
                    <a:pt x="15332" y="17747"/>
                  </a:lnTo>
                  <a:lnTo>
                    <a:pt x="15292" y="17683"/>
                  </a:lnTo>
                  <a:lnTo>
                    <a:pt x="13665" y="16915"/>
                  </a:lnTo>
                  <a:lnTo>
                    <a:pt x="12493" y="15890"/>
                  </a:lnTo>
                  <a:lnTo>
                    <a:pt x="11592" y="15506"/>
                  </a:lnTo>
                  <a:lnTo>
                    <a:pt x="12575" y="18067"/>
                  </a:lnTo>
                  <a:lnTo>
                    <a:pt x="12737" y="19679"/>
                  </a:lnTo>
                  <a:lnTo>
                    <a:pt x="12575" y="21279"/>
                  </a:lnTo>
                  <a:lnTo>
                    <a:pt x="11999" y="20511"/>
                  </a:lnTo>
                  <a:lnTo>
                    <a:pt x="10949" y="19156"/>
                  </a:lnTo>
                  <a:lnTo>
                    <a:pt x="10373" y="18707"/>
                  </a:lnTo>
                  <a:lnTo>
                    <a:pt x="10047" y="17427"/>
                  </a:lnTo>
                  <a:lnTo>
                    <a:pt x="9560" y="15762"/>
                  </a:lnTo>
                  <a:lnTo>
                    <a:pt x="9201" y="14737"/>
                  </a:lnTo>
                  <a:lnTo>
                    <a:pt x="8259" y="13777"/>
                  </a:lnTo>
                  <a:lnTo>
                    <a:pt x="7771" y="13649"/>
                  </a:lnTo>
                  <a:lnTo>
                    <a:pt x="860" y="21407"/>
                  </a:lnTo>
                  <a:lnTo>
                    <a:pt x="0" y="21600"/>
                  </a:lnTo>
                  <a:lnTo>
                    <a:pt x="5860" y="15250"/>
                  </a:lnTo>
                  <a:close/>
                </a:path>
              </a:pathLst>
            </a:custGeom>
            <a:gradFill rotWithShape="0">
              <a:gsLst>
                <a:gs pos="0">
                  <a:srgbClr val="BB5F03"/>
                </a:gs>
                <a:gs pos="100000">
                  <a:srgbClr val="993300"/>
                </a:gs>
              </a:gsLst>
              <a:lin ang="2700000"/>
            </a:gradFill>
            <a:ln w="9525">
              <a:noFill/>
              <a:round/>
              <a:headEnd/>
              <a:tailEnd/>
            </a:ln>
          </p:spPr>
          <p:txBody>
            <a:bodyPr lIns="72248" tIns="72248" rIns="72248" bIns="72248" anchor="ctr"/>
            <a:lstStyle/>
            <a:p>
              <a:endParaRPr lang="en-US"/>
            </a:p>
          </p:txBody>
        </p:sp>
        <p:sp>
          <p:nvSpPr>
            <p:cNvPr id="64530" name="AutoShape 15"/>
            <p:cNvSpPr>
              <a:spLocks/>
            </p:cNvSpPr>
            <p:nvPr/>
          </p:nvSpPr>
          <p:spPr bwMode="auto">
            <a:xfrm>
              <a:off x="238" y="52"/>
              <a:ext cx="383" cy="31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3203" y="13030"/>
                  </a:moveTo>
                  <a:lnTo>
                    <a:pt x="2186" y="11217"/>
                  </a:lnTo>
                  <a:lnTo>
                    <a:pt x="1027" y="9766"/>
                  </a:lnTo>
                  <a:lnTo>
                    <a:pt x="362" y="8968"/>
                  </a:lnTo>
                  <a:lnTo>
                    <a:pt x="0" y="8461"/>
                  </a:lnTo>
                  <a:lnTo>
                    <a:pt x="2720" y="11579"/>
                  </a:lnTo>
                  <a:lnTo>
                    <a:pt x="2961" y="12159"/>
                  </a:lnTo>
                  <a:lnTo>
                    <a:pt x="3697" y="8098"/>
                  </a:lnTo>
                  <a:lnTo>
                    <a:pt x="3818" y="4967"/>
                  </a:lnTo>
                  <a:lnTo>
                    <a:pt x="3495" y="1426"/>
                  </a:lnTo>
                  <a:lnTo>
                    <a:pt x="3959" y="0"/>
                  </a:lnTo>
                  <a:lnTo>
                    <a:pt x="3999" y="4315"/>
                  </a:lnTo>
                  <a:lnTo>
                    <a:pt x="4241" y="7361"/>
                  </a:lnTo>
                  <a:lnTo>
                    <a:pt x="3878" y="9984"/>
                  </a:lnTo>
                  <a:lnTo>
                    <a:pt x="3878" y="12522"/>
                  </a:lnTo>
                  <a:lnTo>
                    <a:pt x="8835" y="9476"/>
                  </a:lnTo>
                  <a:lnTo>
                    <a:pt x="13187" y="6708"/>
                  </a:lnTo>
                  <a:lnTo>
                    <a:pt x="18154" y="3009"/>
                  </a:lnTo>
                  <a:lnTo>
                    <a:pt x="21116" y="834"/>
                  </a:lnTo>
                  <a:lnTo>
                    <a:pt x="18275" y="3372"/>
                  </a:lnTo>
                  <a:lnTo>
                    <a:pt x="14638" y="6055"/>
                  </a:lnTo>
                  <a:lnTo>
                    <a:pt x="11313" y="8461"/>
                  </a:lnTo>
                  <a:lnTo>
                    <a:pt x="7445" y="10854"/>
                  </a:lnTo>
                  <a:lnTo>
                    <a:pt x="4664" y="13102"/>
                  </a:lnTo>
                  <a:lnTo>
                    <a:pt x="8230" y="14420"/>
                  </a:lnTo>
                  <a:lnTo>
                    <a:pt x="12945" y="14347"/>
                  </a:lnTo>
                  <a:lnTo>
                    <a:pt x="19302" y="16873"/>
                  </a:lnTo>
                  <a:lnTo>
                    <a:pt x="21600" y="17163"/>
                  </a:lnTo>
                  <a:lnTo>
                    <a:pt x="18275" y="17018"/>
                  </a:lnTo>
                  <a:lnTo>
                    <a:pt x="14457" y="15568"/>
                  </a:lnTo>
                  <a:lnTo>
                    <a:pt x="12280" y="14855"/>
                  </a:lnTo>
                  <a:lnTo>
                    <a:pt x="8049" y="14782"/>
                  </a:lnTo>
                  <a:lnTo>
                    <a:pt x="5087" y="13839"/>
                  </a:lnTo>
                  <a:lnTo>
                    <a:pt x="7384" y="16656"/>
                  </a:lnTo>
                  <a:lnTo>
                    <a:pt x="8835" y="19569"/>
                  </a:lnTo>
                  <a:lnTo>
                    <a:pt x="10165" y="21600"/>
                  </a:lnTo>
                  <a:lnTo>
                    <a:pt x="8230" y="19424"/>
                  </a:lnTo>
                  <a:lnTo>
                    <a:pt x="6780" y="16583"/>
                  </a:lnTo>
                  <a:lnTo>
                    <a:pt x="4180" y="13404"/>
                  </a:lnTo>
                  <a:lnTo>
                    <a:pt x="3203" y="13030"/>
                  </a:lnTo>
                  <a:close/>
                </a:path>
              </a:pathLst>
            </a:custGeom>
            <a:gradFill rotWithShape="0">
              <a:gsLst>
                <a:gs pos="0">
                  <a:srgbClr val="B76A03"/>
                </a:gs>
                <a:gs pos="100000">
                  <a:srgbClr val="993300"/>
                </a:gs>
              </a:gsLst>
              <a:lin ang="5400000"/>
            </a:gradFill>
            <a:ln w="9525">
              <a:noFill/>
              <a:round/>
              <a:headEnd/>
              <a:tailEnd/>
            </a:ln>
          </p:spPr>
          <p:txBody>
            <a:bodyPr lIns="72248" tIns="72248" rIns="72248" bIns="72248" anchor="ctr"/>
            <a:lstStyle/>
            <a:p>
              <a:endParaRPr lang="en-US"/>
            </a:p>
          </p:txBody>
        </p:sp>
        <p:sp>
          <p:nvSpPr>
            <p:cNvPr id="64531" name="AutoShape 16"/>
            <p:cNvSpPr>
              <a:spLocks/>
            </p:cNvSpPr>
            <p:nvPr/>
          </p:nvSpPr>
          <p:spPr bwMode="auto">
            <a:xfrm>
              <a:off x="521" y="307"/>
              <a:ext cx="503" cy="4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5321" y="7622"/>
                  </a:moveTo>
                  <a:lnTo>
                    <a:pt x="14305" y="6527"/>
                  </a:lnTo>
                  <a:lnTo>
                    <a:pt x="13855" y="5532"/>
                  </a:lnTo>
                  <a:lnTo>
                    <a:pt x="13343" y="3998"/>
                  </a:lnTo>
                  <a:lnTo>
                    <a:pt x="12976" y="2848"/>
                  </a:lnTo>
                  <a:lnTo>
                    <a:pt x="12335" y="2300"/>
                  </a:lnTo>
                  <a:lnTo>
                    <a:pt x="11097" y="766"/>
                  </a:lnTo>
                  <a:lnTo>
                    <a:pt x="10502" y="0"/>
                  </a:lnTo>
                  <a:lnTo>
                    <a:pt x="10272" y="1205"/>
                  </a:lnTo>
                  <a:lnTo>
                    <a:pt x="10456" y="2684"/>
                  </a:lnTo>
                  <a:lnTo>
                    <a:pt x="11556" y="5094"/>
                  </a:lnTo>
                  <a:lnTo>
                    <a:pt x="10547" y="4491"/>
                  </a:lnTo>
                  <a:lnTo>
                    <a:pt x="9173" y="3286"/>
                  </a:lnTo>
                  <a:lnTo>
                    <a:pt x="7340" y="2072"/>
                  </a:lnTo>
                  <a:lnTo>
                    <a:pt x="7294" y="2017"/>
                  </a:lnTo>
                  <a:lnTo>
                    <a:pt x="7248" y="1962"/>
                  </a:lnTo>
                  <a:lnTo>
                    <a:pt x="6973" y="1688"/>
                  </a:lnTo>
                  <a:lnTo>
                    <a:pt x="6698" y="1469"/>
                  </a:lnTo>
                  <a:lnTo>
                    <a:pt x="6560" y="1424"/>
                  </a:lnTo>
                  <a:lnTo>
                    <a:pt x="6515" y="1469"/>
                  </a:lnTo>
                  <a:lnTo>
                    <a:pt x="6423" y="1524"/>
                  </a:lnTo>
                  <a:lnTo>
                    <a:pt x="6186" y="1579"/>
                  </a:lnTo>
                  <a:lnTo>
                    <a:pt x="5865" y="1524"/>
                  </a:lnTo>
                  <a:lnTo>
                    <a:pt x="5499" y="1469"/>
                  </a:lnTo>
                  <a:lnTo>
                    <a:pt x="5178" y="1424"/>
                  </a:lnTo>
                  <a:lnTo>
                    <a:pt x="4865" y="1369"/>
                  </a:lnTo>
                  <a:lnTo>
                    <a:pt x="4682" y="1314"/>
                  </a:lnTo>
                  <a:lnTo>
                    <a:pt x="4590" y="1314"/>
                  </a:lnTo>
                  <a:lnTo>
                    <a:pt x="3803" y="1469"/>
                  </a:lnTo>
                  <a:lnTo>
                    <a:pt x="3757" y="1469"/>
                  </a:lnTo>
                  <a:lnTo>
                    <a:pt x="3666" y="1424"/>
                  </a:lnTo>
                  <a:lnTo>
                    <a:pt x="3482" y="1424"/>
                  </a:lnTo>
                  <a:lnTo>
                    <a:pt x="3299" y="1369"/>
                  </a:lnTo>
                  <a:lnTo>
                    <a:pt x="2894" y="1314"/>
                  </a:lnTo>
                  <a:lnTo>
                    <a:pt x="2757" y="1259"/>
                  </a:lnTo>
                  <a:lnTo>
                    <a:pt x="2612" y="1259"/>
                  </a:lnTo>
                  <a:lnTo>
                    <a:pt x="2474" y="1259"/>
                  </a:lnTo>
                  <a:lnTo>
                    <a:pt x="2291" y="1205"/>
                  </a:lnTo>
                  <a:lnTo>
                    <a:pt x="1878" y="1150"/>
                  </a:lnTo>
                  <a:lnTo>
                    <a:pt x="1649" y="1095"/>
                  </a:lnTo>
                  <a:lnTo>
                    <a:pt x="1466" y="1095"/>
                  </a:lnTo>
                  <a:lnTo>
                    <a:pt x="1328" y="1040"/>
                  </a:lnTo>
                  <a:lnTo>
                    <a:pt x="1283" y="1040"/>
                  </a:lnTo>
                  <a:lnTo>
                    <a:pt x="45" y="1095"/>
                  </a:lnTo>
                  <a:lnTo>
                    <a:pt x="1649" y="2191"/>
                  </a:lnTo>
                  <a:lnTo>
                    <a:pt x="2337" y="2684"/>
                  </a:lnTo>
                  <a:lnTo>
                    <a:pt x="3666" y="4217"/>
                  </a:lnTo>
                  <a:lnTo>
                    <a:pt x="4636" y="5368"/>
                  </a:lnTo>
                  <a:lnTo>
                    <a:pt x="5002" y="6134"/>
                  </a:lnTo>
                  <a:lnTo>
                    <a:pt x="7248" y="7020"/>
                  </a:lnTo>
                  <a:lnTo>
                    <a:pt x="8989" y="7458"/>
                  </a:lnTo>
                  <a:lnTo>
                    <a:pt x="9539" y="7951"/>
                  </a:lnTo>
                  <a:lnTo>
                    <a:pt x="8531" y="7787"/>
                  </a:lnTo>
                  <a:lnTo>
                    <a:pt x="7424" y="7951"/>
                  </a:lnTo>
                  <a:lnTo>
                    <a:pt x="5774" y="8389"/>
                  </a:lnTo>
                  <a:lnTo>
                    <a:pt x="4727" y="8773"/>
                  </a:lnTo>
                  <a:lnTo>
                    <a:pt x="3757" y="10142"/>
                  </a:lnTo>
                  <a:lnTo>
                    <a:pt x="3207" y="11083"/>
                  </a:lnTo>
                  <a:lnTo>
                    <a:pt x="2657" y="12278"/>
                  </a:lnTo>
                  <a:lnTo>
                    <a:pt x="2108" y="13155"/>
                  </a:lnTo>
                  <a:lnTo>
                    <a:pt x="1466" y="13429"/>
                  </a:lnTo>
                  <a:lnTo>
                    <a:pt x="504" y="13374"/>
                  </a:lnTo>
                  <a:lnTo>
                    <a:pt x="320" y="13155"/>
                  </a:lnTo>
                  <a:lnTo>
                    <a:pt x="0" y="13429"/>
                  </a:lnTo>
                  <a:lnTo>
                    <a:pt x="962" y="13867"/>
                  </a:lnTo>
                  <a:lnTo>
                    <a:pt x="2803" y="14469"/>
                  </a:lnTo>
                  <a:lnTo>
                    <a:pt x="4353" y="14524"/>
                  </a:lnTo>
                  <a:lnTo>
                    <a:pt x="5270" y="15191"/>
                  </a:lnTo>
                  <a:lnTo>
                    <a:pt x="7248" y="15629"/>
                  </a:lnTo>
                  <a:lnTo>
                    <a:pt x="9623" y="15465"/>
                  </a:lnTo>
                  <a:lnTo>
                    <a:pt x="10777" y="14634"/>
                  </a:lnTo>
                  <a:lnTo>
                    <a:pt x="11601" y="14031"/>
                  </a:lnTo>
                  <a:lnTo>
                    <a:pt x="12564" y="12771"/>
                  </a:lnTo>
                  <a:lnTo>
                    <a:pt x="12976" y="12662"/>
                  </a:lnTo>
                  <a:lnTo>
                    <a:pt x="13251" y="13812"/>
                  </a:lnTo>
                  <a:lnTo>
                    <a:pt x="13205" y="14305"/>
                  </a:lnTo>
                  <a:lnTo>
                    <a:pt x="13160" y="15245"/>
                  </a:lnTo>
                  <a:lnTo>
                    <a:pt x="13160" y="16451"/>
                  </a:lnTo>
                  <a:lnTo>
                    <a:pt x="13985" y="17930"/>
                  </a:lnTo>
                  <a:lnTo>
                    <a:pt x="14947" y="19080"/>
                  </a:lnTo>
                  <a:lnTo>
                    <a:pt x="15596" y="20349"/>
                  </a:lnTo>
                  <a:lnTo>
                    <a:pt x="16459" y="21600"/>
                  </a:lnTo>
                  <a:lnTo>
                    <a:pt x="16505" y="20951"/>
                  </a:lnTo>
                  <a:lnTo>
                    <a:pt x="16734" y="19472"/>
                  </a:lnTo>
                  <a:lnTo>
                    <a:pt x="16917" y="18696"/>
                  </a:lnTo>
                  <a:lnTo>
                    <a:pt x="17246" y="18642"/>
                  </a:lnTo>
                  <a:lnTo>
                    <a:pt x="17338" y="17984"/>
                  </a:lnTo>
                  <a:lnTo>
                    <a:pt x="17887" y="17053"/>
                  </a:lnTo>
                  <a:lnTo>
                    <a:pt x="17750" y="15958"/>
                  </a:lnTo>
                  <a:lnTo>
                    <a:pt x="17055" y="14360"/>
                  </a:lnTo>
                  <a:lnTo>
                    <a:pt x="16872" y="13264"/>
                  </a:lnTo>
                  <a:lnTo>
                    <a:pt x="16872" y="12278"/>
                  </a:lnTo>
                  <a:lnTo>
                    <a:pt x="17521" y="13538"/>
                  </a:lnTo>
                  <a:lnTo>
                    <a:pt x="18796" y="15072"/>
                  </a:lnTo>
                  <a:lnTo>
                    <a:pt x="19125" y="15072"/>
                  </a:lnTo>
                  <a:lnTo>
                    <a:pt x="19766" y="15410"/>
                  </a:lnTo>
                  <a:lnTo>
                    <a:pt x="20454" y="15684"/>
                  </a:lnTo>
                  <a:lnTo>
                    <a:pt x="20775" y="15629"/>
                  </a:lnTo>
                  <a:lnTo>
                    <a:pt x="20584" y="15355"/>
                  </a:lnTo>
                  <a:lnTo>
                    <a:pt x="20454" y="14853"/>
                  </a:lnTo>
                  <a:lnTo>
                    <a:pt x="20087" y="14579"/>
                  </a:lnTo>
                  <a:lnTo>
                    <a:pt x="19766" y="14086"/>
                  </a:lnTo>
                  <a:lnTo>
                    <a:pt x="19996" y="13538"/>
                  </a:lnTo>
                  <a:lnTo>
                    <a:pt x="19675" y="12771"/>
                  </a:lnTo>
                  <a:lnTo>
                    <a:pt x="19171" y="12388"/>
                  </a:lnTo>
                  <a:lnTo>
                    <a:pt x="19675" y="12333"/>
                  </a:lnTo>
                  <a:lnTo>
                    <a:pt x="19491" y="12005"/>
                  </a:lnTo>
                  <a:lnTo>
                    <a:pt x="17979" y="10809"/>
                  </a:lnTo>
                  <a:lnTo>
                    <a:pt x="17200" y="10252"/>
                  </a:lnTo>
                  <a:lnTo>
                    <a:pt x="16597" y="9211"/>
                  </a:lnTo>
                  <a:lnTo>
                    <a:pt x="16054" y="8499"/>
                  </a:lnTo>
                  <a:lnTo>
                    <a:pt x="16100" y="8499"/>
                  </a:lnTo>
                  <a:lnTo>
                    <a:pt x="16146" y="8444"/>
                  </a:lnTo>
                  <a:lnTo>
                    <a:pt x="16322" y="8280"/>
                  </a:lnTo>
                  <a:lnTo>
                    <a:pt x="16551" y="8061"/>
                  </a:lnTo>
                  <a:lnTo>
                    <a:pt x="16780" y="8006"/>
                  </a:lnTo>
                  <a:lnTo>
                    <a:pt x="16917" y="7951"/>
                  </a:lnTo>
                  <a:lnTo>
                    <a:pt x="17108" y="7842"/>
                  </a:lnTo>
                  <a:lnTo>
                    <a:pt x="17567" y="7568"/>
                  </a:lnTo>
                  <a:lnTo>
                    <a:pt x="17750" y="7458"/>
                  </a:lnTo>
                  <a:lnTo>
                    <a:pt x="17933" y="7294"/>
                  </a:lnTo>
                  <a:lnTo>
                    <a:pt x="18071" y="7239"/>
                  </a:lnTo>
                  <a:lnTo>
                    <a:pt x="18117" y="7184"/>
                  </a:lnTo>
                  <a:lnTo>
                    <a:pt x="21600" y="5368"/>
                  </a:lnTo>
                  <a:lnTo>
                    <a:pt x="21600" y="4820"/>
                  </a:lnTo>
                  <a:lnTo>
                    <a:pt x="15871" y="7896"/>
                  </a:lnTo>
                  <a:lnTo>
                    <a:pt x="15321" y="7622"/>
                  </a:lnTo>
                  <a:close/>
                </a:path>
              </a:pathLst>
            </a:custGeom>
            <a:gradFill rotWithShape="0">
              <a:gsLst>
                <a:gs pos="0">
                  <a:srgbClr val="BB5F03"/>
                </a:gs>
                <a:gs pos="50000">
                  <a:srgbClr val="993300"/>
                </a:gs>
                <a:gs pos="100000">
                  <a:srgbClr val="BB5F03"/>
                </a:gs>
              </a:gsLst>
              <a:lin ang="2700000"/>
            </a:gradFill>
            <a:ln w="9525">
              <a:noFill/>
              <a:round/>
              <a:headEnd/>
              <a:tailEnd/>
            </a:ln>
          </p:spPr>
          <p:txBody>
            <a:bodyPr lIns="72248" tIns="72248" rIns="72248" bIns="72248" anchor="ctr"/>
            <a:lstStyle/>
            <a:p>
              <a:endParaRPr lang="en-US"/>
            </a:p>
          </p:txBody>
        </p:sp>
        <p:sp>
          <p:nvSpPr>
            <p:cNvPr id="64532" name="AutoShape 17"/>
            <p:cNvSpPr>
              <a:spLocks/>
            </p:cNvSpPr>
            <p:nvPr/>
          </p:nvSpPr>
          <p:spPr bwMode="auto">
            <a:xfrm>
              <a:off x="561" y="330"/>
              <a:ext cx="386" cy="34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79" y="9524"/>
                  </a:moveTo>
                  <a:lnTo>
                    <a:pt x="19432" y="11404"/>
                  </a:lnTo>
                  <a:lnTo>
                    <a:pt x="20576" y="13071"/>
                  </a:lnTo>
                  <a:lnTo>
                    <a:pt x="21238" y="13944"/>
                  </a:lnTo>
                  <a:lnTo>
                    <a:pt x="21600" y="14482"/>
                  </a:lnTo>
                  <a:lnTo>
                    <a:pt x="18951" y="10934"/>
                  </a:lnTo>
                  <a:lnTo>
                    <a:pt x="18660" y="10397"/>
                  </a:lnTo>
                  <a:lnTo>
                    <a:pt x="17877" y="13877"/>
                  </a:lnTo>
                  <a:lnTo>
                    <a:pt x="17757" y="16630"/>
                  </a:lnTo>
                  <a:lnTo>
                    <a:pt x="18239" y="21331"/>
                  </a:lnTo>
                  <a:lnTo>
                    <a:pt x="17938" y="21600"/>
                  </a:lnTo>
                  <a:lnTo>
                    <a:pt x="17516" y="17168"/>
                  </a:lnTo>
                  <a:lnTo>
                    <a:pt x="17336" y="14414"/>
                  </a:lnTo>
                  <a:lnTo>
                    <a:pt x="17697" y="12143"/>
                  </a:lnTo>
                  <a:lnTo>
                    <a:pt x="17757" y="9792"/>
                  </a:lnTo>
                  <a:lnTo>
                    <a:pt x="12721" y="11270"/>
                  </a:lnTo>
                  <a:lnTo>
                    <a:pt x="8276" y="12669"/>
                  </a:lnTo>
                  <a:lnTo>
                    <a:pt x="3240" y="14683"/>
                  </a:lnTo>
                  <a:lnTo>
                    <a:pt x="180" y="15892"/>
                  </a:lnTo>
                  <a:lnTo>
                    <a:pt x="3120" y="14347"/>
                  </a:lnTo>
                  <a:lnTo>
                    <a:pt x="6842" y="12803"/>
                  </a:lnTo>
                  <a:lnTo>
                    <a:pt x="10253" y="11605"/>
                  </a:lnTo>
                  <a:lnTo>
                    <a:pt x="14155" y="10397"/>
                  </a:lnTo>
                  <a:lnTo>
                    <a:pt x="16975" y="9121"/>
                  </a:lnTo>
                  <a:lnTo>
                    <a:pt x="13373" y="6972"/>
                  </a:lnTo>
                  <a:lnTo>
                    <a:pt x="8637" y="5763"/>
                  </a:lnTo>
                  <a:lnTo>
                    <a:pt x="2277" y="1801"/>
                  </a:lnTo>
                  <a:lnTo>
                    <a:pt x="0" y="928"/>
                  </a:lnTo>
                  <a:lnTo>
                    <a:pt x="3300" y="2003"/>
                  </a:lnTo>
                  <a:lnTo>
                    <a:pt x="7143" y="4286"/>
                  </a:lnTo>
                  <a:lnTo>
                    <a:pt x="9360" y="5495"/>
                  </a:lnTo>
                  <a:lnTo>
                    <a:pt x="13553" y="6636"/>
                  </a:lnTo>
                  <a:lnTo>
                    <a:pt x="16553" y="8315"/>
                  </a:lnTo>
                  <a:lnTo>
                    <a:pt x="14276" y="5159"/>
                  </a:lnTo>
                  <a:lnTo>
                    <a:pt x="12901" y="2137"/>
                  </a:lnTo>
                  <a:lnTo>
                    <a:pt x="11577" y="0"/>
                  </a:lnTo>
                  <a:lnTo>
                    <a:pt x="13433" y="2406"/>
                  </a:lnTo>
                  <a:lnTo>
                    <a:pt x="14938" y="5427"/>
                  </a:lnTo>
                  <a:lnTo>
                    <a:pt x="17516" y="8986"/>
                  </a:lnTo>
                  <a:lnTo>
                    <a:pt x="18479" y="9524"/>
                  </a:lnTo>
                  <a:close/>
                </a:path>
              </a:pathLst>
            </a:custGeom>
            <a:gradFill rotWithShape="0">
              <a:gsLst>
                <a:gs pos="0">
                  <a:srgbClr val="B76A03"/>
                </a:gs>
                <a:gs pos="100000">
                  <a:srgbClr val="993300"/>
                </a:gs>
              </a:gsLst>
              <a:lin ang="5400000"/>
            </a:gradFill>
            <a:ln w="9525">
              <a:noFill/>
              <a:round/>
              <a:headEnd/>
              <a:tailEnd/>
            </a:ln>
          </p:spPr>
          <p:txBody>
            <a:bodyPr lIns="72248" tIns="72248" rIns="72248" bIns="72248" anchor="ctr"/>
            <a:lstStyle/>
            <a:p>
              <a:endParaRPr lang="en-US"/>
            </a:p>
          </p:txBody>
        </p:sp>
      </p:grpSp>
      <p:sp>
        <p:nvSpPr>
          <p:cNvPr id="38930" name="Rectangle 18"/>
          <p:cNvSpPr>
            <a:spLocks noGrp="1" noChangeArrowheads="1"/>
          </p:cNvSpPr>
          <p:nvPr>
            <p:ph type="title"/>
          </p:nvPr>
        </p:nvSpPr>
        <p:spPr>
          <a:xfrm>
            <a:off x="456532" y="276820"/>
            <a:ext cx="8229823" cy="1143000"/>
          </a:xfrm>
        </p:spPr>
        <p:txBody>
          <a:bodyPr lIns="88877" tIns="50788" rIns="88877" bIns="50788"/>
          <a:lstStyle/>
          <a:p>
            <a:pPr defTabSz="913957" eaLnBrk="1">
              <a:defRPr/>
            </a:pPr>
            <a:r>
              <a:rPr lang="en-US" sz="3600" b="1" dirty="0" smtClean="0">
                <a:solidFill>
                  <a:srgbClr val="FEEC94"/>
                </a:solidFill>
                <a:effectLst>
                  <a:outerShdw blurRad="38100" dist="38100" dir="2700000" algn="tl">
                    <a:srgbClr val="000000"/>
                  </a:outerShdw>
                </a:effectLst>
                <a:latin typeface="Times New Roman" pitchFamily="18" charset="0"/>
                <a:cs typeface="Times New Roman" pitchFamily="18" charset="0"/>
                <a:sym typeface="Times New Roman" pitchFamily="18" charset="0"/>
              </a:rPr>
              <a:t>Autumn Feasts, </a:t>
            </a:r>
            <a:r>
              <a:rPr lang="en-US" sz="3600" b="1" dirty="0" err="1" smtClean="0">
                <a:solidFill>
                  <a:srgbClr val="FEEC94"/>
                </a:solidFill>
                <a:effectLst>
                  <a:outerShdw blurRad="38100" dist="38100" dir="2700000" algn="tl">
                    <a:srgbClr val="000000"/>
                  </a:outerShdw>
                </a:effectLst>
                <a:latin typeface="Times New Roman" pitchFamily="18" charset="0"/>
                <a:cs typeface="Times New Roman" pitchFamily="18" charset="0"/>
                <a:sym typeface="Times New Roman" pitchFamily="18" charset="0"/>
              </a:rPr>
              <a:t>contd</a:t>
            </a:r>
            <a:r>
              <a:rPr lang="en-US" sz="3600" b="1" dirty="0" smtClean="0">
                <a:solidFill>
                  <a:srgbClr val="FEEC94"/>
                </a:solidFill>
                <a:effectLst>
                  <a:outerShdw blurRad="38100" dist="38100" dir="2700000" algn="tl">
                    <a:srgbClr val="000000"/>
                  </a:outerShdw>
                </a:effectLst>
                <a:latin typeface="Times New Roman" pitchFamily="18" charset="0"/>
                <a:cs typeface="Times New Roman" pitchFamily="18" charset="0"/>
                <a:sym typeface="Times New Roman" pitchFamily="18" charset="0"/>
              </a:rPr>
              <a:t/>
            </a:r>
            <a:br>
              <a:rPr lang="en-US" sz="3600" b="1" dirty="0" smtClean="0">
                <a:solidFill>
                  <a:srgbClr val="FEEC94"/>
                </a:solidFill>
                <a:effectLst>
                  <a:outerShdw blurRad="38100" dist="38100" dir="2700000" algn="tl">
                    <a:srgbClr val="000000"/>
                  </a:outerShdw>
                </a:effectLst>
                <a:latin typeface="Times New Roman" pitchFamily="18" charset="0"/>
                <a:cs typeface="Times New Roman" pitchFamily="18" charset="0"/>
                <a:sym typeface="Times New Roman" pitchFamily="18" charset="0"/>
              </a:rPr>
            </a:br>
            <a:r>
              <a:rPr lang="en-US" sz="3600" b="1" dirty="0" smtClean="0">
                <a:solidFill>
                  <a:srgbClr val="FEEC94"/>
                </a:solidFill>
                <a:effectLst>
                  <a:outerShdw blurRad="38100" dist="38100" dir="2700000" algn="tl">
                    <a:srgbClr val="000000"/>
                  </a:outerShdw>
                </a:effectLst>
                <a:latin typeface="Times New Roman" pitchFamily="18" charset="0"/>
                <a:cs typeface="Times New Roman" pitchFamily="18" charset="0"/>
                <a:sym typeface="Times New Roman" pitchFamily="18" charset="0"/>
              </a:rPr>
              <a:t>Day of Atonement</a:t>
            </a:r>
            <a:endParaRPr lang="en-US" dirty="0" smtClean="0"/>
          </a:p>
        </p:txBody>
      </p:sp>
      <p:sp>
        <p:nvSpPr>
          <p:cNvPr id="38931" name="Rectangle 19"/>
          <p:cNvSpPr>
            <a:spLocks noGrp="1" noChangeArrowheads="1"/>
          </p:cNvSpPr>
          <p:nvPr>
            <p:ph type="body" idx="1"/>
          </p:nvPr>
        </p:nvSpPr>
        <p:spPr>
          <a:xfrm>
            <a:off x="0" y="1752452"/>
            <a:ext cx="9144000" cy="5105549"/>
          </a:xfrm>
        </p:spPr>
        <p:txBody>
          <a:bodyPr lIns="88877" tIns="50788" rIns="88877" bIns="50788" anchor="t"/>
          <a:lstStyle/>
          <a:p>
            <a:pPr marL="342595" indent="-342595" defTabSz="913957" eaLnBrk="1">
              <a:lnSpc>
                <a:spcPct val="90000"/>
              </a:lnSpc>
              <a:spcBef>
                <a:spcPts val="492"/>
              </a:spcBef>
              <a:buClr>
                <a:srgbClr val="FFFFCC"/>
              </a:buClr>
              <a:buSzPct val="60000"/>
              <a:buFont typeface="Wingdings" pitchFamily="2" charset="2"/>
              <a:buChar char="•"/>
              <a:defRPr/>
            </a:pPr>
            <a:r>
              <a:rPr lang="en-US" sz="3200" dirty="0" smtClean="0">
                <a:solidFill>
                  <a:srgbClr val="FFFFFF"/>
                </a:solidFill>
                <a:effectLst>
                  <a:outerShdw blurRad="38100" dist="38100" dir="2700000" algn="tl">
                    <a:srgbClr val="000000"/>
                  </a:outerShdw>
                </a:effectLst>
                <a:latin typeface="Times New Roman" pitchFamily="18" charset="0"/>
                <a:cs typeface="Times New Roman" pitchFamily="18" charset="0"/>
                <a:sym typeface="Times New Roman" pitchFamily="18" charset="0"/>
              </a:rPr>
              <a:t>Would celebrate the fact that God was their </a:t>
            </a:r>
            <a:r>
              <a:rPr lang="en-US" sz="3200" b="1" i="1" dirty="0" smtClean="0">
                <a:solidFill>
                  <a:srgbClr val="FFFFFF"/>
                </a:solidFill>
                <a:effectLst>
                  <a:outerShdw blurRad="38100" dist="38100" dir="2700000" algn="tl">
                    <a:srgbClr val="000000"/>
                  </a:outerShdw>
                </a:effectLst>
                <a:latin typeface="Times New Roman" pitchFamily="18" charset="0"/>
                <a:cs typeface="Times New Roman" pitchFamily="18" charset="0"/>
                <a:sym typeface="Times New Roman" pitchFamily="18" charset="0"/>
              </a:rPr>
              <a:t>Restorer</a:t>
            </a:r>
            <a:r>
              <a:rPr lang="en-US" sz="3200" dirty="0" smtClean="0">
                <a:solidFill>
                  <a:srgbClr val="FFFFFF"/>
                </a:solidFill>
                <a:effectLst>
                  <a:outerShdw blurRad="38100" dist="38100" dir="2700000" algn="tl">
                    <a:srgbClr val="000000"/>
                  </a:outerShdw>
                </a:effectLst>
                <a:latin typeface="Times New Roman" pitchFamily="18" charset="0"/>
                <a:cs typeface="Times New Roman" pitchFamily="18" charset="0"/>
                <a:sym typeface="Times New Roman" pitchFamily="18" charset="0"/>
              </a:rPr>
              <a:t> who had forgiven and cleansed them of their sins, Lev 16:14,15, 21.</a:t>
            </a:r>
          </a:p>
          <a:p>
            <a:pPr marL="342595" indent="-342595" defTabSz="913957" eaLnBrk="1">
              <a:lnSpc>
                <a:spcPct val="90000"/>
              </a:lnSpc>
              <a:spcBef>
                <a:spcPts val="492"/>
              </a:spcBef>
              <a:buClr>
                <a:srgbClr val="FFFFCC"/>
              </a:buClr>
              <a:buSzPct val="60000"/>
              <a:buFont typeface="Wingdings" pitchFamily="2" charset="2"/>
              <a:buChar char="•"/>
              <a:defRPr/>
            </a:pPr>
            <a:r>
              <a:rPr lang="en-US" sz="3200" dirty="0" smtClean="0">
                <a:solidFill>
                  <a:srgbClr val="FFFFFF"/>
                </a:solidFill>
                <a:effectLst>
                  <a:outerShdw blurRad="38100" dist="38100" dir="2700000" algn="tl">
                    <a:srgbClr val="000000"/>
                  </a:outerShdw>
                </a:effectLst>
                <a:latin typeface="Times New Roman" pitchFamily="18" charset="0"/>
                <a:cs typeface="Times New Roman" pitchFamily="18" charset="0"/>
                <a:sym typeface="Times New Roman" pitchFamily="18" charset="0"/>
              </a:rPr>
              <a:t>Neglecting this reminder of the final redemptive act of Christ Who will cleanse His people and dispose of their sins, Heb 9:28, can lead people to despair of any solution to the sin problem that affects mankind.   Commenced in 1844 - We are living in the Day of Atonement.</a:t>
            </a:r>
          </a:p>
          <a:p>
            <a:pPr marL="342595" indent="-342595" defTabSz="913957" eaLnBrk="1">
              <a:lnSpc>
                <a:spcPct val="90000"/>
              </a:lnSpc>
              <a:spcBef>
                <a:spcPts val="492"/>
              </a:spcBef>
              <a:buClr>
                <a:srgbClr val="FFFFCC"/>
              </a:buClr>
              <a:buSzPct val="60000"/>
              <a:buFont typeface="Wingdings" pitchFamily="2" charset="2"/>
              <a:buChar char="•"/>
              <a:defRPr/>
            </a:pPr>
            <a:r>
              <a:rPr lang="en-US" sz="3200" dirty="0" smtClean="0">
                <a:solidFill>
                  <a:srgbClr val="FFFFFF"/>
                </a:solidFill>
                <a:effectLst>
                  <a:outerShdw blurRad="38100" dist="38100" dir="2700000" algn="tl">
                    <a:srgbClr val="000000"/>
                  </a:outerShdw>
                </a:effectLst>
                <a:latin typeface="Times New Roman" pitchFamily="18" charset="0"/>
                <a:cs typeface="Times New Roman" pitchFamily="18" charset="0"/>
                <a:sym typeface="Times New Roman" pitchFamily="18" charset="0"/>
              </a:rPr>
              <a:t>September 27,28 Yom Kippur. 10th day. </a:t>
            </a:r>
            <a:r>
              <a:rPr lang="en-US" sz="3200" b="1" u="sng" dirty="0" smtClean="0">
                <a:solidFill>
                  <a:srgbClr val="FFFFFF"/>
                </a:solidFill>
                <a:effectLst>
                  <a:outerShdw blurRad="38100" dist="38100" dir="2700000" algn="tl">
                    <a:srgbClr val="000000"/>
                  </a:outerShdw>
                </a:effectLst>
                <a:latin typeface="Times New Roman" pitchFamily="18" charset="0"/>
                <a:cs typeface="Times New Roman" pitchFamily="18" charset="0"/>
                <a:sym typeface="Times New Roman" pitchFamily="18" charset="0"/>
              </a:rPr>
              <a:t>Fast</a:t>
            </a:r>
            <a:endParaRPr lang="en-US" dirty="0" smtClean="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title"/>
          </p:nvPr>
        </p:nvSpPr>
        <p:spPr>
          <a:xfrm>
            <a:off x="0" y="152400"/>
            <a:ext cx="7556500" cy="914400"/>
          </a:xfrm>
        </p:spPr>
        <p:txBody>
          <a:bodyPr/>
          <a:lstStyle/>
          <a:p>
            <a:r>
              <a:rPr lang="en-US" sz="4000"/>
              <a:t>Power &amp; Purpose of Atonement</a:t>
            </a:r>
          </a:p>
        </p:txBody>
      </p:sp>
      <p:sp>
        <p:nvSpPr>
          <p:cNvPr id="1281027" name="Rectangle 3"/>
          <p:cNvSpPr>
            <a:spLocks noGrp="1" noChangeArrowheads="1"/>
          </p:cNvSpPr>
          <p:nvPr>
            <p:ph type="body" idx="1"/>
          </p:nvPr>
        </p:nvSpPr>
        <p:spPr>
          <a:xfrm>
            <a:off x="762000" y="1676400"/>
            <a:ext cx="8077200" cy="5181600"/>
          </a:xfrm>
        </p:spPr>
        <p:txBody>
          <a:bodyPr/>
          <a:lstStyle/>
          <a:p>
            <a:pPr>
              <a:lnSpc>
                <a:spcPct val="80000"/>
              </a:lnSpc>
            </a:pPr>
            <a:r>
              <a:rPr lang="en-US" sz="2400">
                <a:solidFill>
                  <a:schemeClr val="folHlink"/>
                </a:solidFill>
              </a:rPr>
              <a:t>Through sin the divine likeness was marred, and well-nigh obliterated. </a:t>
            </a:r>
            <a:r>
              <a:rPr lang="en-US" sz="2400" b="1">
                <a:solidFill>
                  <a:schemeClr val="folHlink"/>
                </a:solidFill>
              </a:rPr>
              <a:t>Man's physical powers were weakened, his mental capacity was lessened, his spiritual vision dimmed</a:t>
            </a:r>
            <a:r>
              <a:rPr lang="en-US" sz="2400">
                <a:solidFill>
                  <a:schemeClr val="folHlink"/>
                </a:solidFill>
              </a:rPr>
              <a:t>. He had become subject to death. Yet the race was not left without hope. By infinite love and mercy the plan of salvation had been devised, and a </a:t>
            </a:r>
            <a:r>
              <a:rPr lang="en-US" sz="2400" u="sng">
                <a:solidFill>
                  <a:schemeClr val="folHlink"/>
                </a:solidFill>
              </a:rPr>
              <a:t>life of probation</a:t>
            </a:r>
            <a:r>
              <a:rPr lang="en-US" sz="2400">
                <a:solidFill>
                  <a:schemeClr val="folHlink"/>
                </a:solidFill>
              </a:rPr>
              <a:t> was granted. </a:t>
            </a:r>
            <a:r>
              <a:rPr lang="en-US" sz="2400" b="1">
                <a:solidFill>
                  <a:schemeClr val="folHlink"/>
                </a:solidFill>
              </a:rPr>
              <a:t>To restore in man the image of his Maker, to bring him back to the perfection</a:t>
            </a:r>
            <a:r>
              <a:rPr lang="en-US" sz="2400">
                <a:solidFill>
                  <a:schemeClr val="folHlink"/>
                </a:solidFill>
              </a:rPr>
              <a:t> in which he was created, to promote the development of body, mind, and soul, that the divine purpose in his creation might be realized--this was to be the work of redemption. </a:t>
            </a:r>
          </a:p>
          <a:p>
            <a:pPr>
              <a:lnSpc>
                <a:spcPct val="80000"/>
              </a:lnSpc>
            </a:pPr>
            <a:endParaRPr lang="en-US" sz="2400">
              <a:solidFill>
                <a:schemeClr val="folHlink"/>
              </a:solidFill>
            </a:endParaRPr>
          </a:p>
          <a:p>
            <a:pPr>
              <a:lnSpc>
                <a:spcPct val="80000"/>
              </a:lnSpc>
            </a:pPr>
            <a:r>
              <a:rPr lang="en-US" sz="2400">
                <a:solidFill>
                  <a:schemeClr val="folHlink"/>
                </a:solidFill>
              </a:rPr>
              <a:t>This is the object of education, the great object of life.  {Ed 15.2}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Network">
  <a:themeElements>
    <a:clrScheme name="1_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1_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1_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1_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1_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1_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1_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1_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1_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1_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1_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Compass">
  <a:themeElements>
    <a:clrScheme name="2_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2_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2_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2_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2_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2_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2_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2_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2_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2_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Network">
  <a:themeElements>
    <a:clrScheme name="2_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2_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2_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2_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2_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2_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2_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2_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2_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2_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2_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Pixel">
  <a:themeElements>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Blends">
  <a:themeElements>
    <a:clrScheme name="1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alance">
  <a:themeElements>
    <a:clrScheme name="1_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1_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1_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1_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1_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1_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1_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1_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1_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Capsules">
  <a:themeElements>
    <a:clrScheme name="1_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1_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1_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1_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1_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1_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1_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1_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1_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3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4.xml><?xml version="1.0" encoding="utf-8"?>
<a:theme xmlns:a="http://schemas.openxmlformats.org/drawingml/2006/main" name="2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5.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6327</TotalTime>
  <Words>6482</Words>
  <Application>Microsoft Office PowerPoint</Application>
  <PresentationFormat>On-screen Show (4:3)</PresentationFormat>
  <Paragraphs>317</Paragraphs>
  <Slides>64</Slides>
  <Notes>25</Notes>
  <HiddenSlides>0</HiddenSlides>
  <MMClips>0</MMClips>
  <ScaleCrop>false</ScaleCrop>
  <HeadingPairs>
    <vt:vector size="4" baseType="variant">
      <vt:variant>
        <vt:lpstr>Theme</vt:lpstr>
      </vt:variant>
      <vt:variant>
        <vt:i4>25</vt:i4>
      </vt:variant>
      <vt:variant>
        <vt:lpstr>Slide Titles</vt:lpstr>
      </vt:variant>
      <vt:variant>
        <vt:i4>64</vt:i4>
      </vt:variant>
    </vt:vector>
  </HeadingPairs>
  <TitlesOfParts>
    <vt:vector size="89" baseType="lpstr">
      <vt:lpstr>Office Theme</vt:lpstr>
      <vt:lpstr>1_Balance</vt:lpstr>
      <vt:lpstr>1_Office Theme</vt:lpstr>
      <vt:lpstr>2_Office Theme</vt:lpstr>
      <vt:lpstr>Curtain Call</vt:lpstr>
      <vt:lpstr>Ocean</vt:lpstr>
      <vt:lpstr>Default Design</vt:lpstr>
      <vt:lpstr>Crayons</vt:lpstr>
      <vt:lpstr>Capsules</vt:lpstr>
      <vt:lpstr>1_Network</vt:lpstr>
      <vt:lpstr>2_Blends</vt:lpstr>
      <vt:lpstr>2_Compass</vt:lpstr>
      <vt:lpstr>2_Network</vt:lpstr>
      <vt:lpstr>Watermark</vt:lpstr>
      <vt:lpstr>1_Pixel</vt:lpstr>
      <vt:lpstr>3_Blends</vt:lpstr>
      <vt:lpstr>Proposal</vt:lpstr>
      <vt:lpstr>Network</vt:lpstr>
      <vt:lpstr>1_Curtain Call</vt:lpstr>
      <vt:lpstr>1_Proposal</vt:lpstr>
      <vt:lpstr>Blends</vt:lpstr>
      <vt:lpstr>Edge</vt:lpstr>
      <vt:lpstr>1_Capsules</vt:lpstr>
      <vt:lpstr>1_Blends</vt:lpstr>
      <vt:lpstr>3_Network</vt:lpstr>
      <vt:lpstr>The Investigative Judgment</vt:lpstr>
      <vt:lpstr>SDA Belief  #23</vt:lpstr>
      <vt:lpstr>Desmond Ford Disagreement</vt:lpstr>
      <vt:lpstr>Sanctuary Service  Thy Way O God is in the Sanctuary. Ps 77:13</vt:lpstr>
      <vt:lpstr> II.  The Elohim Tabernacling With Us</vt:lpstr>
      <vt:lpstr>Feasts – Redemptive acts of God</vt:lpstr>
      <vt:lpstr>Gospel in the 7 Feasts of God</vt:lpstr>
      <vt:lpstr>Autumn Feasts, contd Day of Atonement</vt:lpstr>
      <vt:lpstr>Power &amp; Purpose of Atonement</vt:lpstr>
      <vt:lpstr>Daily Sacrifices Lev 4 Purification of Individual</vt:lpstr>
      <vt:lpstr>Day of Atonement –  two major rites    </vt:lpstr>
      <vt:lpstr>Yearly Cleansing -Leviticus 16:30</vt:lpstr>
      <vt:lpstr>Questions</vt:lpstr>
      <vt:lpstr>Atonement for sin</vt:lpstr>
      <vt:lpstr>Second Adam</vt:lpstr>
      <vt:lpstr>Substitute </vt:lpstr>
      <vt:lpstr>Substitute 2</vt:lpstr>
      <vt:lpstr>Christ Our Sacrifice</vt:lpstr>
      <vt:lpstr>Sanctuary as God’s Dwelling Ex 25:8</vt:lpstr>
      <vt:lpstr>What was cleansed?</vt:lpstr>
      <vt:lpstr>Lev 16:16</vt:lpstr>
      <vt:lpstr>Lev 16:16</vt:lpstr>
      <vt:lpstr>Pre-Advent Judgment of Doctor’s Records</vt:lpstr>
      <vt:lpstr>       3 Phases of Final Judgment</vt:lpstr>
      <vt:lpstr>Judgment before 2nd Coming</vt:lpstr>
      <vt:lpstr>Advocate  Who Condemns?</vt:lpstr>
      <vt:lpstr>One, Ancient in Days, Dan 7:9,13,22; Ps 90:2;104:2; Ez 1; Is 6</vt:lpstr>
      <vt:lpstr>Judgment, 2</vt:lpstr>
      <vt:lpstr>Judgment,3</vt:lpstr>
      <vt:lpstr>Judgment, 4</vt:lpstr>
      <vt:lpstr>Saints Judge  during 1000 years</vt:lpstr>
      <vt:lpstr>Scenes in Panorama</vt:lpstr>
      <vt:lpstr>God on Trial</vt:lpstr>
      <vt:lpstr>What Happened in 1844? Eschatalogical Day of Atonement   (seal of God, marriage) GC 425-430</vt:lpstr>
      <vt:lpstr>Experience of Final Generation The Prophetic Message!</vt:lpstr>
      <vt:lpstr>Slide 36</vt:lpstr>
      <vt:lpstr>The Final Generation</vt:lpstr>
      <vt:lpstr>Purpose of Most Holy Place Ministration</vt:lpstr>
      <vt:lpstr>Purpose, 2</vt:lpstr>
      <vt:lpstr>Purpose, 3 </vt:lpstr>
      <vt:lpstr>The Cleansing (put right, justified) of the Sanctuary – Soul Temple,  Rom 12:1</vt:lpstr>
      <vt:lpstr>1) The Grand Work of Instruction</vt:lpstr>
      <vt:lpstr>Conscience</vt:lpstr>
      <vt:lpstr>Reveals… Then What?</vt:lpstr>
      <vt:lpstr>Grand Work of Instruction</vt:lpstr>
      <vt:lpstr>Grand Work, cont</vt:lpstr>
      <vt:lpstr>Sealing</vt:lpstr>
      <vt:lpstr>Grand Work  contd</vt:lpstr>
      <vt:lpstr>Grand Work</vt:lpstr>
      <vt:lpstr>2) Ministration of Grace/ Power</vt:lpstr>
      <vt:lpstr>Ministration of Grace</vt:lpstr>
      <vt:lpstr>Ministration of Grace, contd</vt:lpstr>
      <vt:lpstr>Exhortations</vt:lpstr>
      <vt:lpstr>Views of the Atonement</vt:lpstr>
      <vt:lpstr>Offended God?</vt:lpstr>
      <vt:lpstr>2 Definitions of of Atonement H3722, Webster’s 1828  </vt:lpstr>
      <vt:lpstr>2 Views of Gospel</vt:lpstr>
      <vt:lpstr>Mediator &amp; Intercessor</vt:lpstr>
      <vt:lpstr>Healing Model -  Isa 53: 5</vt:lpstr>
      <vt:lpstr>SDA #23 Modified</vt:lpstr>
      <vt:lpstr>Finding &amp; Experiencing Truth  COL p 17; Ed 77</vt:lpstr>
      <vt:lpstr>Epigenetics</vt:lpstr>
      <vt:lpstr>Epigenetic Influence</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CHERYL</dc:creator>
  <cp:lastModifiedBy>CHERYL</cp:lastModifiedBy>
  <cp:revision>53</cp:revision>
  <dcterms:created xsi:type="dcterms:W3CDTF">2019-10-14T16:32:34Z</dcterms:created>
  <dcterms:modified xsi:type="dcterms:W3CDTF">2019-10-19T02:00:33Z</dcterms:modified>
</cp:coreProperties>
</file>